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2" r:id="rId1"/>
  </p:sldMasterIdLst>
  <p:notesMasterIdLst>
    <p:notesMasterId r:id="rId20"/>
  </p:notesMasterIdLst>
  <p:sldIdLst>
    <p:sldId id="265" r:id="rId2"/>
    <p:sldId id="264" r:id="rId3"/>
    <p:sldId id="263" r:id="rId4"/>
    <p:sldId id="257" r:id="rId5"/>
    <p:sldId id="266" r:id="rId6"/>
    <p:sldId id="267" r:id="rId7"/>
    <p:sldId id="268" r:id="rId8"/>
    <p:sldId id="279" r:id="rId9"/>
    <p:sldId id="281" r:id="rId10"/>
    <p:sldId id="278" r:id="rId11"/>
    <p:sldId id="272" r:id="rId12"/>
    <p:sldId id="277" r:id="rId13"/>
    <p:sldId id="262" r:id="rId14"/>
    <p:sldId id="282" r:id="rId15"/>
    <p:sldId id="284" r:id="rId16"/>
    <p:sldId id="270" r:id="rId17"/>
    <p:sldId id="285" r:id="rId18"/>
    <p:sldId id="286" r:id="rId19"/>
  </p:sldIdLst>
  <p:sldSz cx="17610138" cy="990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76EF852-41AF-42AA-85CF-0235F507E448}">
          <p14:sldIdLst>
            <p14:sldId id="265"/>
            <p14:sldId id="264"/>
            <p14:sldId id="263"/>
            <p14:sldId id="257"/>
            <p14:sldId id="266"/>
            <p14:sldId id="267"/>
            <p14:sldId id="268"/>
            <p14:sldId id="279"/>
            <p14:sldId id="281"/>
            <p14:sldId id="278"/>
            <p14:sldId id="272"/>
            <p14:sldId id="277"/>
            <p14:sldId id="262"/>
            <p14:sldId id="282"/>
            <p14:sldId id="284"/>
            <p14:sldId id="270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A7D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4249" autoAdjust="0"/>
  </p:normalViewPr>
  <p:slideViewPr>
    <p:cSldViewPr snapToGrid="0">
      <p:cViewPr>
        <p:scale>
          <a:sx n="57" d="100"/>
          <a:sy n="57" d="100"/>
        </p:scale>
        <p:origin x="426" y="-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894098-5A10-4400-8CB8-88E1D5CA3693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C10506C-0698-40D8-B65A-DCDEC115DA25}">
      <dgm:prSet phldrT="[Texte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fr-FR" dirty="0"/>
            <a:t>Enquête préliminaire </a:t>
          </a:r>
        </a:p>
      </dgm:t>
    </dgm:pt>
    <dgm:pt modelId="{DB266564-AD4C-4523-B788-45BEF998D774}" type="parTrans" cxnId="{E3E265DA-E847-41FD-A181-572D9B0E5399}">
      <dgm:prSet/>
      <dgm:spPr/>
      <dgm:t>
        <a:bodyPr/>
        <a:lstStyle/>
        <a:p>
          <a:endParaRPr lang="fr-FR"/>
        </a:p>
      </dgm:t>
    </dgm:pt>
    <dgm:pt modelId="{799DB73C-5572-44FC-A3C7-37B5D8379CF4}" type="sibTrans" cxnId="{E3E265DA-E847-41FD-A181-572D9B0E5399}">
      <dgm:prSet/>
      <dgm:spPr/>
      <dgm:t>
        <a:bodyPr/>
        <a:lstStyle/>
        <a:p>
          <a:endParaRPr lang="fr-FR"/>
        </a:p>
      </dgm:t>
    </dgm:pt>
    <dgm:pt modelId="{6E9C35C9-ABCB-4DC9-9BB4-A501BC86F9E4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fr-FR" dirty="0"/>
            <a:t>Analyse des caractéristiques des contributeurs </a:t>
          </a:r>
        </a:p>
      </dgm:t>
    </dgm:pt>
    <dgm:pt modelId="{B4D39F4B-06A7-4297-8398-AA148A354CC8}" type="parTrans" cxnId="{FA7E5A43-44F8-40E2-A484-BD5766D17CF6}">
      <dgm:prSet/>
      <dgm:spPr/>
      <dgm:t>
        <a:bodyPr/>
        <a:lstStyle/>
        <a:p>
          <a:endParaRPr lang="fr-FR"/>
        </a:p>
      </dgm:t>
    </dgm:pt>
    <dgm:pt modelId="{9453115F-1B0A-40F1-87CA-9D0B312D53A4}" type="sibTrans" cxnId="{FA7E5A43-44F8-40E2-A484-BD5766D17CF6}">
      <dgm:prSet/>
      <dgm:spPr/>
      <dgm:t>
        <a:bodyPr/>
        <a:lstStyle/>
        <a:p>
          <a:endParaRPr lang="fr-FR"/>
        </a:p>
      </dgm:t>
    </dgm:pt>
    <dgm:pt modelId="{512CB951-1D43-4C32-BDD0-331774DE623F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fr-FR" dirty="0"/>
            <a:t>Enquête par entretiens </a:t>
          </a:r>
        </a:p>
      </dgm:t>
    </dgm:pt>
    <dgm:pt modelId="{8BEA21EC-6F18-4952-897C-F5002BBDA079}" type="parTrans" cxnId="{C63BAE96-8E02-4A01-8CE9-862E52DDB083}">
      <dgm:prSet/>
      <dgm:spPr/>
      <dgm:t>
        <a:bodyPr/>
        <a:lstStyle/>
        <a:p>
          <a:endParaRPr lang="fr-FR"/>
        </a:p>
      </dgm:t>
    </dgm:pt>
    <dgm:pt modelId="{284EF854-CF73-42C2-96CC-FDFCDEC0062B}" type="sibTrans" cxnId="{C63BAE96-8E02-4A01-8CE9-862E52DDB083}">
      <dgm:prSet/>
      <dgm:spPr/>
      <dgm:t>
        <a:bodyPr/>
        <a:lstStyle/>
        <a:p>
          <a:endParaRPr lang="fr-FR"/>
        </a:p>
      </dgm:t>
    </dgm:pt>
    <dgm:pt modelId="{0845237F-F0B6-429F-93E8-EA7BABC0D5FD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fr-FR" dirty="0"/>
            <a:t>Enquête par questionnaire </a:t>
          </a:r>
        </a:p>
      </dgm:t>
    </dgm:pt>
    <dgm:pt modelId="{F642E05E-0FEE-4560-AAE5-4A2F080D0211}" type="parTrans" cxnId="{6BF5C0A3-B913-4CC5-BD3F-1A7265ABD98E}">
      <dgm:prSet/>
      <dgm:spPr/>
      <dgm:t>
        <a:bodyPr/>
        <a:lstStyle/>
        <a:p>
          <a:endParaRPr lang="fr-FR"/>
        </a:p>
      </dgm:t>
    </dgm:pt>
    <dgm:pt modelId="{CD90D8DE-0900-435D-A104-9A95498A003A}" type="sibTrans" cxnId="{6BF5C0A3-B913-4CC5-BD3F-1A7265ABD98E}">
      <dgm:prSet/>
      <dgm:spPr/>
      <dgm:t>
        <a:bodyPr/>
        <a:lstStyle/>
        <a:p>
          <a:endParaRPr lang="fr-FR"/>
        </a:p>
      </dgm:t>
    </dgm:pt>
    <dgm:pt modelId="{2070DF88-5044-4FA6-ADB0-FA1F222F47E1}">
      <dgm:prSet phldrT="[Texte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fr-FR" dirty="0"/>
            <a:t>Recherche documentaire </a:t>
          </a:r>
        </a:p>
      </dgm:t>
    </dgm:pt>
    <dgm:pt modelId="{0FEA56D2-BC31-4000-9E99-585C8710CA7E}" type="parTrans" cxnId="{7CDB9A1B-4B8E-4AD7-8E64-B3EC304A2BCC}">
      <dgm:prSet/>
      <dgm:spPr/>
      <dgm:t>
        <a:bodyPr/>
        <a:lstStyle/>
        <a:p>
          <a:endParaRPr lang="fr-FR"/>
        </a:p>
      </dgm:t>
    </dgm:pt>
    <dgm:pt modelId="{F772FDDC-6ABD-499F-9978-CBB00D6B6DE6}" type="sibTrans" cxnId="{7CDB9A1B-4B8E-4AD7-8E64-B3EC304A2BCC}">
      <dgm:prSet/>
      <dgm:spPr/>
      <dgm:t>
        <a:bodyPr/>
        <a:lstStyle/>
        <a:p>
          <a:endParaRPr lang="fr-FR"/>
        </a:p>
      </dgm:t>
    </dgm:pt>
    <dgm:pt modelId="{61B84244-3A7D-4171-8B8C-EAF91B27C9E3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fr-FR"/>
            <a:t>Pré-enquête auprès des administrateurs</a:t>
          </a:r>
        </a:p>
      </dgm:t>
    </dgm:pt>
    <dgm:pt modelId="{225DB535-D2E0-45D3-9BA6-FC03D0679BE6}" type="parTrans" cxnId="{2B12E149-4D69-4A58-BF5B-D6AA9DC98BE8}">
      <dgm:prSet/>
      <dgm:spPr/>
      <dgm:t>
        <a:bodyPr/>
        <a:lstStyle/>
        <a:p>
          <a:endParaRPr lang="fr-FR"/>
        </a:p>
      </dgm:t>
    </dgm:pt>
    <dgm:pt modelId="{EE0C7DEF-8C08-4310-A89E-75C6DAA4E1B1}" type="sibTrans" cxnId="{2B12E149-4D69-4A58-BF5B-D6AA9DC98BE8}">
      <dgm:prSet/>
      <dgm:spPr/>
      <dgm:t>
        <a:bodyPr/>
        <a:lstStyle/>
        <a:p>
          <a:endParaRPr lang="fr-FR"/>
        </a:p>
      </dgm:t>
    </dgm:pt>
    <dgm:pt modelId="{3CBDC69D-5C27-4186-9413-F821DE5154FE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fr-FR" dirty="0"/>
            <a:t>Connaître l’identité à partir de leurs observations.</a:t>
          </a:r>
        </a:p>
      </dgm:t>
    </dgm:pt>
    <dgm:pt modelId="{6C63036A-BB43-4D32-A240-7D3305C455AF}" type="parTrans" cxnId="{24E6C3E1-E30D-426B-BFFE-A56A954BDA3F}">
      <dgm:prSet/>
      <dgm:spPr/>
      <dgm:t>
        <a:bodyPr/>
        <a:lstStyle/>
        <a:p>
          <a:endParaRPr lang="fr-FR"/>
        </a:p>
      </dgm:t>
    </dgm:pt>
    <dgm:pt modelId="{A61613C5-9C50-45C8-9ECC-8343C5FD8DD7}" type="sibTrans" cxnId="{24E6C3E1-E30D-426B-BFFE-A56A954BDA3F}">
      <dgm:prSet/>
      <dgm:spPr/>
      <dgm:t>
        <a:bodyPr/>
        <a:lstStyle/>
        <a:p>
          <a:endParaRPr lang="fr-FR"/>
        </a:p>
      </dgm:t>
    </dgm:pt>
    <dgm:pt modelId="{99FEF9F0-82E1-4251-A890-C855E0467626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fr-FR" dirty="0"/>
            <a:t>Questionnaire court pour l’ensemble des utilisateurs </a:t>
          </a:r>
        </a:p>
      </dgm:t>
    </dgm:pt>
    <dgm:pt modelId="{A27D65FD-4971-4EAD-A48B-9D61DDB5E24E}" type="parTrans" cxnId="{D452124A-9568-4404-A62C-9C8EA32D7B65}">
      <dgm:prSet/>
      <dgm:spPr/>
      <dgm:t>
        <a:bodyPr/>
        <a:lstStyle/>
        <a:p>
          <a:endParaRPr lang="fr-FR"/>
        </a:p>
      </dgm:t>
    </dgm:pt>
    <dgm:pt modelId="{FFDCE5D5-F363-45BA-827E-191C4340CDC5}" type="sibTrans" cxnId="{D452124A-9568-4404-A62C-9C8EA32D7B65}">
      <dgm:prSet/>
      <dgm:spPr/>
      <dgm:t>
        <a:bodyPr/>
        <a:lstStyle/>
        <a:p>
          <a:endParaRPr lang="fr-FR"/>
        </a:p>
      </dgm:t>
    </dgm:pt>
    <dgm:pt modelId="{A4FD03C2-0DDC-4F69-938B-595593D3505C}" type="pres">
      <dgm:prSet presAssocID="{44894098-5A10-4400-8CB8-88E1D5CA3693}" presName="Name0" presStyleCnt="0">
        <dgm:presLayoutVars>
          <dgm:dir/>
        </dgm:presLayoutVars>
      </dgm:prSet>
      <dgm:spPr/>
    </dgm:pt>
    <dgm:pt modelId="{9511B7CF-6EA4-4D04-964D-C1D1BDF5251A}" type="pres">
      <dgm:prSet presAssocID="{6C10506C-0698-40D8-B65A-DCDEC115DA25}" presName="parComposite" presStyleCnt="0"/>
      <dgm:spPr/>
    </dgm:pt>
    <dgm:pt modelId="{4BD2F757-D1A1-4EBF-AC09-071FF8720723}" type="pres">
      <dgm:prSet presAssocID="{6C10506C-0698-40D8-B65A-DCDEC115DA25}" presName="parBigCircle" presStyleLbl="node0" presStyleIdx="0" presStyleCnt="4"/>
      <dgm:spPr>
        <a:solidFill>
          <a:srgbClr val="262626"/>
        </a:solidFill>
        <a:ln>
          <a:noFill/>
        </a:ln>
      </dgm:spPr>
    </dgm:pt>
    <dgm:pt modelId="{EF776E51-DA27-4495-8635-651688A0B307}" type="pres">
      <dgm:prSet presAssocID="{6C10506C-0698-40D8-B65A-DCDEC115DA25}" presName="parTx" presStyleLbl="revTx" presStyleIdx="0" presStyleCnt="12"/>
      <dgm:spPr/>
    </dgm:pt>
    <dgm:pt modelId="{86B809A8-A23E-4B38-8EA7-50AA4CE0735F}" type="pres">
      <dgm:prSet presAssocID="{6C10506C-0698-40D8-B65A-DCDEC115DA25}" presName="bSpace" presStyleCnt="0"/>
      <dgm:spPr/>
    </dgm:pt>
    <dgm:pt modelId="{7D806920-4E0A-4605-AAD2-CDB150B3F760}" type="pres">
      <dgm:prSet presAssocID="{6C10506C-0698-40D8-B65A-DCDEC115DA25}" presName="parBackupNorm" presStyleCnt="0"/>
      <dgm:spPr/>
    </dgm:pt>
    <dgm:pt modelId="{CCB11227-1D7C-49D9-89BA-88B754B0969C}" type="pres">
      <dgm:prSet presAssocID="{799DB73C-5572-44FC-A3C7-37B5D8379CF4}" presName="parSpace" presStyleCnt="0"/>
      <dgm:spPr/>
    </dgm:pt>
    <dgm:pt modelId="{D2F4AA3C-ADC1-4416-9AD2-F00F25017D7C}" type="pres">
      <dgm:prSet presAssocID="{2070DF88-5044-4FA6-ADB0-FA1F222F47E1}" presName="desBackupLeftNorm" presStyleCnt="0"/>
      <dgm:spPr/>
    </dgm:pt>
    <dgm:pt modelId="{A95A8A38-B67D-4478-A10C-463C4A074E92}" type="pres">
      <dgm:prSet presAssocID="{2070DF88-5044-4FA6-ADB0-FA1F222F47E1}" presName="desComposite" presStyleCnt="0"/>
      <dgm:spPr/>
    </dgm:pt>
    <dgm:pt modelId="{7AA5E642-BE9F-4FD8-974B-73D5ACEB0F2D}" type="pres">
      <dgm:prSet presAssocID="{2070DF88-5044-4FA6-ADB0-FA1F222F47E1}" presName="desCircle" presStyleLbl="node1" presStyleIdx="0" presStyleCnt="4"/>
      <dgm:spPr>
        <a:solidFill>
          <a:srgbClr val="262626"/>
        </a:solidFill>
        <a:ln>
          <a:noFill/>
        </a:ln>
      </dgm:spPr>
    </dgm:pt>
    <dgm:pt modelId="{6847E7C8-C51B-4364-8F52-93497F7C2022}" type="pres">
      <dgm:prSet presAssocID="{2070DF88-5044-4FA6-ADB0-FA1F222F47E1}" presName="chTx" presStyleLbl="revTx" presStyleIdx="1" presStyleCnt="12"/>
      <dgm:spPr/>
    </dgm:pt>
    <dgm:pt modelId="{B8F67CAA-CCD8-409E-A5DC-992E3741FDA1}" type="pres">
      <dgm:prSet presAssocID="{2070DF88-5044-4FA6-ADB0-FA1F222F47E1}" presName="desTx" presStyleLbl="revTx" presStyleIdx="2" presStyleCnt="12">
        <dgm:presLayoutVars>
          <dgm:bulletEnabled val="1"/>
        </dgm:presLayoutVars>
      </dgm:prSet>
      <dgm:spPr/>
    </dgm:pt>
    <dgm:pt modelId="{D0ED0444-86EF-4676-8F8F-AD139CB2E826}" type="pres">
      <dgm:prSet presAssocID="{2070DF88-5044-4FA6-ADB0-FA1F222F47E1}" presName="desBackupRightNorm" presStyleCnt="0"/>
      <dgm:spPr/>
    </dgm:pt>
    <dgm:pt modelId="{08080A08-A8ED-47BB-B66D-F91C483E2194}" type="pres">
      <dgm:prSet presAssocID="{F772FDDC-6ABD-499F-9978-CBB00D6B6DE6}" presName="desSpace" presStyleCnt="0"/>
      <dgm:spPr/>
    </dgm:pt>
    <dgm:pt modelId="{1628EB7B-24B8-426E-B0BE-3FF51C8EB7A8}" type="pres">
      <dgm:prSet presAssocID="{61B84244-3A7D-4171-8B8C-EAF91B27C9E3}" presName="desBackupLeftNorm" presStyleCnt="0"/>
      <dgm:spPr/>
    </dgm:pt>
    <dgm:pt modelId="{D0225099-426C-4EBC-994E-CDEF9087C7B2}" type="pres">
      <dgm:prSet presAssocID="{61B84244-3A7D-4171-8B8C-EAF91B27C9E3}" presName="desComposite" presStyleCnt="0"/>
      <dgm:spPr/>
    </dgm:pt>
    <dgm:pt modelId="{DCF78EA6-4822-4863-B519-22A28876EE7D}" type="pres">
      <dgm:prSet presAssocID="{61B84244-3A7D-4171-8B8C-EAF91B27C9E3}" presName="desCircle" presStyleLbl="node1" presStyleIdx="1" presStyleCnt="4"/>
      <dgm:spPr>
        <a:solidFill>
          <a:srgbClr val="262626"/>
        </a:solidFill>
        <a:ln>
          <a:noFill/>
        </a:ln>
      </dgm:spPr>
    </dgm:pt>
    <dgm:pt modelId="{58EAB945-E4A3-4D48-81B2-CC2AD551C4B1}" type="pres">
      <dgm:prSet presAssocID="{61B84244-3A7D-4171-8B8C-EAF91B27C9E3}" presName="chTx" presStyleLbl="revTx" presStyleIdx="3" presStyleCnt="12"/>
      <dgm:spPr/>
    </dgm:pt>
    <dgm:pt modelId="{999EB83A-870E-4150-A7B5-DBFF37262E61}" type="pres">
      <dgm:prSet presAssocID="{61B84244-3A7D-4171-8B8C-EAF91B27C9E3}" presName="desTx" presStyleLbl="revTx" presStyleIdx="4" presStyleCnt="12">
        <dgm:presLayoutVars>
          <dgm:bulletEnabled val="1"/>
        </dgm:presLayoutVars>
      </dgm:prSet>
      <dgm:spPr/>
    </dgm:pt>
    <dgm:pt modelId="{EC8A318C-1A00-48EC-B829-4B15F86D0C4C}" type="pres">
      <dgm:prSet presAssocID="{61B84244-3A7D-4171-8B8C-EAF91B27C9E3}" presName="desBackupRightNorm" presStyleCnt="0"/>
      <dgm:spPr/>
    </dgm:pt>
    <dgm:pt modelId="{4112B01C-5A08-421F-8016-6FA422AF5625}" type="pres">
      <dgm:prSet presAssocID="{EE0C7DEF-8C08-4310-A89E-75C6DAA4E1B1}" presName="desSpace" presStyleCnt="0"/>
      <dgm:spPr/>
    </dgm:pt>
    <dgm:pt modelId="{B8A3A961-2315-47EF-8E52-A2A2138B23D8}" type="pres">
      <dgm:prSet presAssocID="{6E9C35C9-ABCB-4DC9-9BB4-A501BC86F9E4}" presName="parComposite" presStyleCnt="0"/>
      <dgm:spPr/>
    </dgm:pt>
    <dgm:pt modelId="{6C7ABBF1-0A97-4DCD-9A07-85FAFC22F1AD}" type="pres">
      <dgm:prSet presAssocID="{6E9C35C9-ABCB-4DC9-9BB4-A501BC86F9E4}" presName="parBigCircle" presStyleLbl="node0" presStyleIdx="1" presStyleCnt="4"/>
      <dgm:spPr>
        <a:solidFill>
          <a:srgbClr val="262626"/>
        </a:solidFill>
        <a:ln>
          <a:noFill/>
        </a:ln>
      </dgm:spPr>
    </dgm:pt>
    <dgm:pt modelId="{36FB3732-9828-4C0D-A87A-E65693A047DA}" type="pres">
      <dgm:prSet presAssocID="{6E9C35C9-ABCB-4DC9-9BB4-A501BC86F9E4}" presName="parTx" presStyleLbl="revTx" presStyleIdx="5" presStyleCnt="12"/>
      <dgm:spPr/>
    </dgm:pt>
    <dgm:pt modelId="{0232A024-1965-4E5F-9333-12EC81CEC280}" type="pres">
      <dgm:prSet presAssocID="{6E9C35C9-ABCB-4DC9-9BB4-A501BC86F9E4}" presName="bSpace" presStyleCnt="0"/>
      <dgm:spPr/>
    </dgm:pt>
    <dgm:pt modelId="{F1414B87-0106-4A7F-A589-83073616C174}" type="pres">
      <dgm:prSet presAssocID="{6E9C35C9-ABCB-4DC9-9BB4-A501BC86F9E4}" presName="parBackupNorm" presStyleCnt="0"/>
      <dgm:spPr/>
    </dgm:pt>
    <dgm:pt modelId="{49343C5E-8353-4018-B88A-610656D473DC}" type="pres">
      <dgm:prSet presAssocID="{9453115F-1B0A-40F1-87CA-9D0B312D53A4}" presName="parSpace" presStyleCnt="0"/>
      <dgm:spPr/>
    </dgm:pt>
    <dgm:pt modelId="{D1A2968C-6C5B-4EC0-9247-A84F03064841}" type="pres">
      <dgm:prSet presAssocID="{3CBDC69D-5C27-4186-9413-F821DE5154FE}" presName="desBackupLeftNorm" presStyleCnt="0"/>
      <dgm:spPr/>
    </dgm:pt>
    <dgm:pt modelId="{36DCA63C-768E-45B4-B34B-81744B50572E}" type="pres">
      <dgm:prSet presAssocID="{3CBDC69D-5C27-4186-9413-F821DE5154FE}" presName="desComposite" presStyleCnt="0"/>
      <dgm:spPr/>
    </dgm:pt>
    <dgm:pt modelId="{5DE72F3C-E756-4D79-A114-7F04E9BAC3C0}" type="pres">
      <dgm:prSet presAssocID="{3CBDC69D-5C27-4186-9413-F821DE5154FE}" presName="desCircle" presStyleLbl="node1" presStyleIdx="2" presStyleCnt="4"/>
      <dgm:spPr>
        <a:solidFill>
          <a:srgbClr val="262626"/>
        </a:solidFill>
        <a:ln>
          <a:noFill/>
        </a:ln>
      </dgm:spPr>
    </dgm:pt>
    <dgm:pt modelId="{D1545E4B-21A1-45DB-A970-DA0A0EE074F6}" type="pres">
      <dgm:prSet presAssocID="{3CBDC69D-5C27-4186-9413-F821DE5154FE}" presName="chTx" presStyleLbl="revTx" presStyleIdx="6" presStyleCnt="12"/>
      <dgm:spPr/>
    </dgm:pt>
    <dgm:pt modelId="{19EC1938-44A3-4D34-8E1A-BA4858DC094A}" type="pres">
      <dgm:prSet presAssocID="{3CBDC69D-5C27-4186-9413-F821DE5154FE}" presName="desTx" presStyleLbl="revTx" presStyleIdx="7" presStyleCnt="12">
        <dgm:presLayoutVars>
          <dgm:bulletEnabled val="1"/>
        </dgm:presLayoutVars>
      </dgm:prSet>
      <dgm:spPr/>
    </dgm:pt>
    <dgm:pt modelId="{F1E0F7C3-4035-4D11-9857-15522BF5F78C}" type="pres">
      <dgm:prSet presAssocID="{3CBDC69D-5C27-4186-9413-F821DE5154FE}" presName="desBackupRightNorm" presStyleCnt="0"/>
      <dgm:spPr/>
    </dgm:pt>
    <dgm:pt modelId="{06C096BF-04CD-4192-8243-A9B096CBE5EA}" type="pres">
      <dgm:prSet presAssocID="{A61613C5-9C50-45C8-9ECC-8343C5FD8DD7}" presName="desSpace" presStyleCnt="0"/>
      <dgm:spPr/>
    </dgm:pt>
    <dgm:pt modelId="{B9813927-BC3F-4D09-989F-B5547852C213}" type="pres">
      <dgm:prSet presAssocID="{0845237F-F0B6-429F-93E8-EA7BABC0D5FD}" presName="parComposite" presStyleCnt="0"/>
      <dgm:spPr/>
    </dgm:pt>
    <dgm:pt modelId="{7EFA42BB-AD73-4A38-AC9A-6B11261C1F96}" type="pres">
      <dgm:prSet presAssocID="{0845237F-F0B6-429F-93E8-EA7BABC0D5FD}" presName="parBigCircle" presStyleLbl="node0" presStyleIdx="2" presStyleCnt="4"/>
      <dgm:spPr>
        <a:solidFill>
          <a:srgbClr val="262626"/>
        </a:solidFill>
        <a:ln>
          <a:noFill/>
        </a:ln>
      </dgm:spPr>
    </dgm:pt>
    <dgm:pt modelId="{45AEC5BA-68C1-4F79-B828-7ABFC43E8739}" type="pres">
      <dgm:prSet presAssocID="{0845237F-F0B6-429F-93E8-EA7BABC0D5FD}" presName="parTx" presStyleLbl="revTx" presStyleIdx="8" presStyleCnt="12"/>
      <dgm:spPr/>
    </dgm:pt>
    <dgm:pt modelId="{19D5AE27-C95D-45D5-9720-D1B1E00079A0}" type="pres">
      <dgm:prSet presAssocID="{0845237F-F0B6-429F-93E8-EA7BABC0D5FD}" presName="bSpace" presStyleCnt="0"/>
      <dgm:spPr/>
    </dgm:pt>
    <dgm:pt modelId="{5629FA4D-09B2-4F2B-8BA1-74175ECD967B}" type="pres">
      <dgm:prSet presAssocID="{0845237F-F0B6-429F-93E8-EA7BABC0D5FD}" presName="parBackupNorm" presStyleCnt="0"/>
      <dgm:spPr/>
    </dgm:pt>
    <dgm:pt modelId="{19130B16-F4F3-4C81-ABCF-66FDFEEFFB38}" type="pres">
      <dgm:prSet presAssocID="{CD90D8DE-0900-435D-A104-9A95498A003A}" presName="parSpace" presStyleCnt="0"/>
      <dgm:spPr/>
    </dgm:pt>
    <dgm:pt modelId="{B375E362-72DE-4DA8-8396-CAD029C46235}" type="pres">
      <dgm:prSet presAssocID="{99FEF9F0-82E1-4251-A890-C855E0467626}" presName="desBackupLeftNorm" presStyleCnt="0"/>
      <dgm:spPr/>
    </dgm:pt>
    <dgm:pt modelId="{4A95E764-6D81-4A69-BF25-F420907C457F}" type="pres">
      <dgm:prSet presAssocID="{99FEF9F0-82E1-4251-A890-C855E0467626}" presName="desComposite" presStyleCnt="0"/>
      <dgm:spPr/>
    </dgm:pt>
    <dgm:pt modelId="{AEA8949B-1075-427B-8AB8-7BC715B5BB8A}" type="pres">
      <dgm:prSet presAssocID="{99FEF9F0-82E1-4251-A890-C855E0467626}" presName="desCircle" presStyleLbl="node1" presStyleIdx="3" presStyleCnt="4"/>
      <dgm:spPr>
        <a:solidFill>
          <a:srgbClr val="262626"/>
        </a:solidFill>
        <a:ln>
          <a:noFill/>
        </a:ln>
      </dgm:spPr>
    </dgm:pt>
    <dgm:pt modelId="{3AF7E4A7-A679-4A22-95A2-D887E585E4C4}" type="pres">
      <dgm:prSet presAssocID="{99FEF9F0-82E1-4251-A890-C855E0467626}" presName="chTx" presStyleLbl="revTx" presStyleIdx="9" presStyleCnt="12"/>
      <dgm:spPr/>
    </dgm:pt>
    <dgm:pt modelId="{827A0FC6-BB9A-4D34-8714-1CB8A429237A}" type="pres">
      <dgm:prSet presAssocID="{99FEF9F0-82E1-4251-A890-C855E0467626}" presName="desTx" presStyleLbl="revTx" presStyleIdx="10" presStyleCnt="12">
        <dgm:presLayoutVars>
          <dgm:bulletEnabled val="1"/>
        </dgm:presLayoutVars>
      </dgm:prSet>
      <dgm:spPr/>
    </dgm:pt>
    <dgm:pt modelId="{6C200301-D506-48E8-B312-ADE7FC84DD68}" type="pres">
      <dgm:prSet presAssocID="{99FEF9F0-82E1-4251-A890-C855E0467626}" presName="desBackupRightNorm" presStyleCnt="0"/>
      <dgm:spPr/>
    </dgm:pt>
    <dgm:pt modelId="{6FC25F59-A89A-4609-9691-4023508C6DE0}" type="pres">
      <dgm:prSet presAssocID="{FFDCE5D5-F363-45BA-827E-191C4340CDC5}" presName="desSpace" presStyleCnt="0"/>
      <dgm:spPr/>
    </dgm:pt>
    <dgm:pt modelId="{D28FB13E-F3A8-4002-823F-5B3CCC047CF0}" type="pres">
      <dgm:prSet presAssocID="{512CB951-1D43-4C32-BDD0-331774DE623F}" presName="parComposite" presStyleCnt="0"/>
      <dgm:spPr/>
    </dgm:pt>
    <dgm:pt modelId="{68B21E39-B6DC-4697-AC9E-E2C723064412}" type="pres">
      <dgm:prSet presAssocID="{512CB951-1D43-4C32-BDD0-331774DE623F}" presName="parBigCircle" presStyleLbl="node0" presStyleIdx="3" presStyleCnt="4"/>
      <dgm:spPr>
        <a:solidFill>
          <a:srgbClr val="262626"/>
        </a:solidFill>
        <a:ln>
          <a:noFill/>
        </a:ln>
      </dgm:spPr>
    </dgm:pt>
    <dgm:pt modelId="{B6663991-B54A-4206-A041-28C3748EC274}" type="pres">
      <dgm:prSet presAssocID="{512CB951-1D43-4C32-BDD0-331774DE623F}" presName="parTx" presStyleLbl="revTx" presStyleIdx="11" presStyleCnt="12"/>
      <dgm:spPr/>
    </dgm:pt>
    <dgm:pt modelId="{B547DBAF-E219-4B8B-9BD8-318AA1B0EB36}" type="pres">
      <dgm:prSet presAssocID="{512CB951-1D43-4C32-BDD0-331774DE623F}" presName="bSpace" presStyleCnt="0"/>
      <dgm:spPr/>
    </dgm:pt>
    <dgm:pt modelId="{52C5E27D-CADD-4871-935F-D9AA75F8F6E8}" type="pres">
      <dgm:prSet presAssocID="{512CB951-1D43-4C32-BDD0-331774DE623F}" presName="parBackupNorm" presStyleCnt="0"/>
      <dgm:spPr/>
    </dgm:pt>
    <dgm:pt modelId="{6A519BB6-D3CC-4DCB-9A7B-5A056003B9EF}" type="pres">
      <dgm:prSet presAssocID="{284EF854-CF73-42C2-96CC-FDFCDEC0062B}" presName="parSpace" presStyleCnt="0"/>
      <dgm:spPr/>
    </dgm:pt>
  </dgm:ptLst>
  <dgm:cxnLst>
    <dgm:cxn modelId="{7CDB9A1B-4B8E-4AD7-8E64-B3EC304A2BCC}" srcId="{6C10506C-0698-40D8-B65A-DCDEC115DA25}" destId="{2070DF88-5044-4FA6-ADB0-FA1F222F47E1}" srcOrd="0" destOrd="0" parTransId="{0FEA56D2-BC31-4000-9E99-585C8710CA7E}" sibTransId="{F772FDDC-6ABD-499F-9978-CBB00D6B6DE6}"/>
    <dgm:cxn modelId="{B66D872A-E0C8-4C93-9E12-E7DC589EA617}" type="presOf" srcId="{2070DF88-5044-4FA6-ADB0-FA1F222F47E1}" destId="{6847E7C8-C51B-4364-8F52-93497F7C2022}" srcOrd="0" destOrd="0" presId="urn:microsoft.com/office/officeart/2008/layout/CircleAccentTimeline"/>
    <dgm:cxn modelId="{8095EC3F-48B3-4CE1-8FD1-D106908DEB10}" type="presOf" srcId="{512CB951-1D43-4C32-BDD0-331774DE623F}" destId="{B6663991-B54A-4206-A041-28C3748EC274}" srcOrd="0" destOrd="0" presId="urn:microsoft.com/office/officeart/2008/layout/CircleAccentTimeline"/>
    <dgm:cxn modelId="{0715BF40-5C74-4A6F-B8FF-12675A2748CF}" type="presOf" srcId="{3CBDC69D-5C27-4186-9413-F821DE5154FE}" destId="{D1545E4B-21A1-45DB-A970-DA0A0EE074F6}" srcOrd="0" destOrd="0" presId="urn:microsoft.com/office/officeart/2008/layout/CircleAccentTimeline"/>
    <dgm:cxn modelId="{FA7E5A43-44F8-40E2-A484-BD5766D17CF6}" srcId="{44894098-5A10-4400-8CB8-88E1D5CA3693}" destId="{6E9C35C9-ABCB-4DC9-9BB4-A501BC86F9E4}" srcOrd="1" destOrd="0" parTransId="{B4D39F4B-06A7-4297-8398-AA148A354CC8}" sibTransId="{9453115F-1B0A-40F1-87CA-9D0B312D53A4}"/>
    <dgm:cxn modelId="{2B12E149-4D69-4A58-BF5B-D6AA9DC98BE8}" srcId="{6C10506C-0698-40D8-B65A-DCDEC115DA25}" destId="{61B84244-3A7D-4171-8B8C-EAF91B27C9E3}" srcOrd="1" destOrd="0" parTransId="{225DB535-D2E0-45D3-9BA6-FC03D0679BE6}" sibTransId="{EE0C7DEF-8C08-4310-A89E-75C6DAA4E1B1}"/>
    <dgm:cxn modelId="{D452124A-9568-4404-A62C-9C8EA32D7B65}" srcId="{0845237F-F0B6-429F-93E8-EA7BABC0D5FD}" destId="{99FEF9F0-82E1-4251-A890-C855E0467626}" srcOrd="0" destOrd="0" parTransId="{A27D65FD-4971-4EAD-A48B-9D61DDB5E24E}" sibTransId="{FFDCE5D5-F363-45BA-827E-191C4340CDC5}"/>
    <dgm:cxn modelId="{8ED76F83-74F3-4306-A9B1-73346735A1EF}" type="presOf" srcId="{99FEF9F0-82E1-4251-A890-C855E0467626}" destId="{3AF7E4A7-A679-4A22-95A2-D887E585E4C4}" srcOrd="0" destOrd="0" presId="urn:microsoft.com/office/officeart/2008/layout/CircleAccentTimeline"/>
    <dgm:cxn modelId="{C63BAE96-8E02-4A01-8CE9-862E52DDB083}" srcId="{44894098-5A10-4400-8CB8-88E1D5CA3693}" destId="{512CB951-1D43-4C32-BDD0-331774DE623F}" srcOrd="3" destOrd="0" parTransId="{8BEA21EC-6F18-4952-897C-F5002BBDA079}" sibTransId="{284EF854-CF73-42C2-96CC-FDFCDEC0062B}"/>
    <dgm:cxn modelId="{6BF5C0A3-B913-4CC5-BD3F-1A7265ABD98E}" srcId="{44894098-5A10-4400-8CB8-88E1D5CA3693}" destId="{0845237F-F0B6-429F-93E8-EA7BABC0D5FD}" srcOrd="2" destOrd="0" parTransId="{F642E05E-0FEE-4560-AAE5-4A2F080D0211}" sibTransId="{CD90D8DE-0900-435D-A104-9A95498A003A}"/>
    <dgm:cxn modelId="{2C2FB2A5-886F-4189-A364-09850B6917EF}" type="presOf" srcId="{44894098-5A10-4400-8CB8-88E1D5CA3693}" destId="{A4FD03C2-0DDC-4F69-938B-595593D3505C}" srcOrd="0" destOrd="0" presId="urn:microsoft.com/office/officeart/2008/layout/CircleAccentTimeline"/>
    <dgm:cxn modelId="{2F7621CA-3540-41C6-A74C-B88836DB201E}" type="presOf" srcId="{6E9C35C9-ABCB-4DC9-9BB4-A501BC86F9E4}" destId="{36FB3732-9828-4C0D-A87A-E65693A047DA}" srcOrd="0" destOrd="0" presId="urn:microsoft.com/office/officeart/2008/layout/CircleAccentTimeline"/>
    <dgm:cxn modelId="{54A396D0-6FC9-4CE1-8172-0AD5691522C8}" type="presOf" srcId="{6C10506C-0698-40D8-B65A-DCDEC115DA25}" destId="{EF776E51-DA27-4495-8635-651688A0B307}" srcOrd="0" destOrd="0" presId="urn:microsoft.com/office/officeart/2008/layout/CircleAccentTimeline"/>
    <dgm:cxn modelId="{6C3136D5-9469-41C3-8F76-8D3B61428C40}" type="presOf" srcId="{0845237F-F0B6-429F-93E8-EA7BABC0D5FD}" destId="{45AEC5BA-68C1-4F79-B828-7ABFC43E8739}" srcOrd="0" destOrd="0" presId="urn:microsoft.com/office/officeart/2008/layout/CircleAccentTimeline"/>
    <dgm:cxn modelId="{E3E265DA-E847-41FD-A181-572D9B0E5399}" srcId="{44894098-5A10-4400-8CB8-88E1D5CA3693}" destId="{6C10506C-0698-40D8-B65A-DCDEC115DA25}" srcOrd="0" destOrd="0" parTransId="{DB266564-AD4C-4523-B788-45BEF998D774}" sibTransId="{799DB73C-5572-44FC-A3C7-37B5D8379CF4}"/>
    <dgm:cxn modelId="{ED11B8E0-AB6B-4A47-A3CE-B4BB35AA8E7B}" type="presOf" srcId="{61B84244-3A7D-4171-8B8C-EAF91B27C9E3}" destId="{58EAB945-E4A3-4D48-81B2-CC2AD551C4B1}" srcOrd="0" destOrd="0" presId="urn:microsoft.com/office/officeart/2008/layout/CircleAccentTimeline"/>
    <dgm:cxn modelId="{24E6C3E1-E30D-426B-BFFE-A56A954BDA3F}" srcId="{6E9C35C9-ABCB-4DC9-9BB4-A501BC86F9E4}" destId="{3CBDC69D-5C27-4186-9413-F821DE5154FE}" srcOrd="0" destOrd="0" parTransId="{6C63036A-BB43-4D32-A240-7D3305C455AF}" sibTransId="{A61613C5-9C50-45C8-9ECC-8343C5FD8DD7}"/>
    <dgm:cxn modelId="{2643BBF3-E18A-476E-AD07-BE2AF7F0218C}" type="presParOf" srcId="{A4FD03C2-0DDC-4F69-938B-595593D3505C}" destId="{9511B7CF-6EA4-4D04-964D-C1D1BDF5251A}" srcOrd="0" destOrd="0" presId="urn:microsoft.com/office/officeart/2008/layout/CircleAccentTimeline"/>
    <dgm:cxn modelId="{409EC961-3B28-43D5-8654-910AF7DD9E45}" type="presParOf" srcId="{9511B7CF-6EA4-4D04-964D-C1D1BDF5251A}" destId="{4BD2F757-D1A1-4EBF-AC09-071FF8720723}" srcOrd="0" destOrd="0" presId="urn:microsoft.com/office/officeart/2008/layout/CircleAccentTimeline"/>
    <dgm:cxn modelId="{B4F80A4C-992D-4A01-8FE1-1E9A2DC38090}" type="presParOf" srcId="{9511B7CF-6EA4-4D04-964D-C1D1BDF5251A}" destId="{EF776E51-DA27-4495-8635-651688A0B307}" srcOrd="1" destOrd="0" presId="urn:microsoft.com/office/officeart/2008/layout/CircleAccentTimeline"/>
    <dgm:cxn modelId="{7AF7760A-DB7A-4628-8CA8-24FA249EEF54}" type="presParOf" srcId="{9511B7CF-6EA4-4D04-964D-C1D1BDF5251A}" destId="{86B809A8-A23E-4B38-8EA7-50AA4CE0735F}" srcOrd="2" destOrd="0" presId="urn:microsoft.com/office/officeart/2008/layout/CircleAccentTimeline"/>
    <dgm:cxn modelId="{8104797B-BDDB-4195-9E6C-C6D5E5DF1A00}" type="presParOf" srcId="{A4FD03C2-0DDC-4F69-938B-595593D3505C}" destId="{7D806920-4E0A-4605-AAD2-CDB150B3F760}" srcOrd="1" destOrd="0" presId="urn:microsoft.com/office/officeart/2008/layout/CircleAccentTimeline"/>
    <dgm:cxn modelId="{48F15FF2-E00D-4881-8A9B-A010967868B1}" type="presParOf" srcId="{A4FD03C2-0DDC-4F69-938B-595593D3505C}" destId="{CCB11227-1D7C-49D9-89BA-88B754B0969C}" srcOrd="2" destOrd="0" presId="urn:microsoft.com/office/officeart/2008/layout/CircleAccentTimeline"/>
    <dgm:cxn modelId="{79253657-3B3C-4E72-9C49-7B88066ED461}" type="presParOf" srcId="{A4FD03C2-0DDC-4F69-938B-595593D3505C}" destId="{D2F4AA3C-ADC1-4416-9AD2-F00F25017D7C}" srcOrd="3" destOrd="0" presId="urn:microsoft.com/office/officeart/2008/layout/CircleAccentTimeline"/>
    <dgm:cxn modelId="{A2A01B6B-49F1-482C-96F6-6FAEE57A6225}" type="presParOf" srcId="{A4FD03C2-0DDC-4F69-938B-595593D3505C}" destId="{A95A8A38-B67D-4478-A10C-463C4A074E92}" srcOrd="4" destOrd="0" presId="urn:microsoft.com/office/officeart/2008/layout/CircleAccentTimeline"/>
    <dgm:cxn modelId="{F72514B7-075E-4E21-872F-AEAD141793FC}" type="presParOf" srcId="{A95A8A38-B67D-4478-A10C-463C4A074E92}" destId="{7AA5E642-BE9F-4FD8-974B-73D5ACEB0F2D}" srcOrd="0" destOrd="0" presId="urn:microsoft.com/office/officeart/2008/layout/CircleAccentTimeline"/>
    <dgm:cxn modelId="{802287CE-51EF-466A-A3B9-633CB597E53A}" type="presParOf" srcId="{A95A8A38-B67D-4478-A10C-463C4A074E92}" destId="{6847E7C8-C51B-4364-8F52-93497F7C2022}" srcOrd="1" destOrd="0" presId="urn:microsoft.com/office/officeart/2008/layout/CircleAccentTimeline"/>
    <dgm:cxn modelId="{2D244590-DC8B-4879-921C-E686B4668248}" type="presParOf" srcId="{A95A8A38-B67D-4478-A10C-463C4A074E92}" destId="{B8F67CAA-CCD8-409E-A5DC-992E3741FDA1}" srcOrd="2" destOrd="0" presId="urn:microsoft.com/office/officeart/2008/layout/CircleAccentTimeline"/>
    <dgm:cxn modelId="{F8529463-0BA7-4CEA-90E0-8EC498F5980E}" type="presParOf" srcId="{A4FD03C2-0DDC-4F69-938B-595593D3505C}" destId="{D0ED0444-86EF-4676-8F8F-AD139CB2E826}" srcOrd="5" destOrd="0" presId="urn:microsoft.com/office/officeart/2008/layout/CircleAccentTimeline"/>
    <dgm:cxn modelId="{B8BF1D7B-5B8F-4413-9554-4B8C7402B296}" type="presParOf" srcId="{A4FD03C2-0DDC-4F69-938B-595593D3505C}" destId="{08080A08-A8ED-47BB-B66D-F91C483E2194}" srcOrd="6" destOrd="0" presId="urn:microsoft.com/office/officeart/2008/layout/CircleAccentTimeline"/>
    <dgm:cxn modelId="{44916314-FE1A-4C37-A213-9CC8D80A1E15}" type="presParOf" srcId="{A4FD03C2-0DDC-4F69-938B-595593D3505C}" destId="{1628EB7B-24B8-426E-B0BE-3FF51C8EB7A8}" srcOrd="7" destOrd="0" presId="urn:microsoft.com/office/officeart/2008/layout/CircleAccentTimeline"/>
    <dgm:cxn modelId="{256972B0-7264-436F-9FE7-77F9155C5F8B}" type="presParOf" srcId="{A4FD03C2-0DDC-4F69-938B-595593D3505C}" destId="{D0225099-426C-4EBC-994E-CDEF9087C7B2}" srcOrd="8" destOrd="0" presId="urn:microsoft.com/office/officeart/2008/layout/CircleAccentTimeline"/>
    <dgm:cxn modelId="{A10DF5AA-244A-40C7-931C-12E5C13A7727}" type="presParOf" srcId="{D0225099-426C-4EBC-994E-CDEF9087C7B2}" destId="{DCF78EA6-4822-4863-B519-22A28876EE7D}" srcOrd="0" destOrd="0" presId="urn:microsoft.com/office/officeart/2008/layout/CircleAccentTimeline"/>
    <dgm:cxn modelId="{899AD172-B497-4EBB-96D6-C1C9773B44A9}" type="presParOf" srcId="{D0225099-426C-4EBC-994E-CDEF9087C7B2}" destId="{58EAB945-E4A3-4D48-81B2-CC2AD551C4B1}" srcOrd="1" destOrd="0" presId="urn:microsoft.com/office/officeart/2008/layout/CircleAccentTimeline"/>
    <dgm:cxn modelId="{F2E8BC21-1E16-4DEF-9B90-A60BADD9A52D}" type="presParOf" srcId="{D0225099-426C-4EBC-994E-CDEF9087C7B2}" destId="{999EB83A-870E-4150-A7B5-DBFF37262E61}" srcOrd="2" destOrd="0" presId="urn:microsoft.com/office/officeart/2008/layout/CircleAccentTimeline"/>
    <dgm:cxn modelId="{D1BAE692-8685-458A-B7D8-DF4CE8DBE902}" type="presParOf" srcId="{A4FD03C2-0DDC-4F69-938B-595593D3505C}" destId="{EC8A318C-1A00-48EC-B829-4B15F86D0C4C}" srcOrd="9" destOrd="0" presId="urn:microsoft.com/office/officeart/2008/layout/CircleAccentTimeline"/>
    <dgm:cxn modelId="{74330FF5-6D52-4493-B0C5-7FCED8194DB3}" type="presParOf" srcId="{A4FD03C2-0DDC-4F69-938B-595593D3505C}" destId="{4112B01C-5A08-421F-8016-6FA422AF5625}" srcOrd="10" destOrd="0" presId="urn:microsoft.com/office/officeart/2008/layout/CircleAccentTimeline"/>
    <dgm:cxn modelId="{85CB01B1-EC41-44F3-86FE-CA94D02AB494}" type="presParOf" srcId="{A4FD03C2-0DDC-4F69-938B-595593D3505C}" destId="{B8A3A961-2315-47EF-8E52-A2A2138B23D8}" srcOrd="11" destOrd="0" presId="urn:microsoft.com/office/officeart/2008/layout/CircleAccentTimeline"/>
    <dgm:cxn modelId="{223AB479-AD45-497C-A382-86F477993772}" type="presParOf" srcId="{B8A3A961-2315-47EF-8E52-A2A2138B23D8}" destId="{6C7ABBF1-0A97-4DCD-9A07-85FAFC22F1AD}" srcOrd="0" destOrd="0" presId="urn:microsoft.com/office/officeart/2008/layout/CircleAccentTimeline"/>
    <dgm:cxn modelId="{F7714F80-30AE-404F-A8CD-516D0BF9B9D7}" type="presParOf" srcId="{B8A3A961-2315-47EF-8E52-A2A2138B23D8}" destId="{36FB3732-9828-4C0D-A87A-E65693A047DA}" srcOrd="1" destOrd="0" presId="urn:microsoft.com/office/officeart/2008/layout/CircleAccentTimeline"/>
    <dgm:cxn modelId="{045E0CE7-C769-4283-8E64-AD8A7F354952}" type="presParOf" srcId="{B8A3A961-2315-47EF-8E52-A2A2138B23D8}" destId="{0232A024-1965-4E5F-9333-12EC81CEC280}" srcOrd="2" destOrd="0" presId="urn:microsoft.com/office/officeart/2008/layout/CircleAccentTimeline"/>
    <dgm:cxn modelId="{1405E9CB-F271-4C02-8C3E-995B89538809}" type="presParOf" srcId="{A4FD03C2-0DDC-4F69-938B-595593D3505C}" destId="{F1414B87-0106-4A7F-A589-83073616C174}" srcOrd="12" destOrd="0" presId="urn:microsoft.com/office/officeart/2008/layout/CircleAccentTimeline"/>
    <dgm:cxn modelId="{E69E5845-1899-4223-A6C5-018E4A7C19DC}" type="presParOf" srcId="{A4FD03C2-0DDC-4F69-938B-595593D3505C}" destId="{49343C5E-8353-4018-B88A-610656D473DC}" srcOrd="13" destOrd="0" presId="urn:microsoft.com/office/officeart/2008/layout/CircleAccentTimeline"/>
    <dgm:cxn modelId="{99619863-0D5B-4D94-8440-5B08F94C14B5}" type="presParOf" srcId="{A4FD03C2-0DDC-4F69-938B-595593D3505C}" destId="{D1A2968C-6C5B-4EC0-9247-A84F03064841}" srcOrd="14" destOrd="0" presId="urn:microsoft.com/office/officeart/2008/layout/CircleAccentTimeline"/>
    <dgm:cxn modelId="{3DA04575-35EA-4A6F-992F-0A09263424FB}" type="presParOf" srcId="{A4FD03C2-0DDC-4F69-938B-595593D3505C}" destId="{36DCA63C-768E-45B4-B34B-81744B50572E}" srcOrd="15" destOrd="0" presId="urn:microsoft.com/office/officeart/2008/layout/CircleAccentTimeline"/>
    <dgm:cxn modelId="{2E8E6282-4314-48DA-A81E-26535D480C37}" type="presParOf" srcId="{36DCA63C-768E-45B4-B34B-81744B50572E}" destId="{5DE72F3C-E756-4D79-A114-7F04E9BAC3C0}" srcOrd="0" destOrd="0" presId="urn:microsoft.com/office/officeart/2008/layout/CircleAccentTimeline"/>
    <dgm:cxn modelId="{F0F2B947-C1A7-4734-B6C3-1DECA8D18492}" type="presParOf" srcId="{36DCA63C-768E-45B4-B34B-81744B50572E}" destId="{D1545E4B-21A1-45DB-A970-DA0A0EE074F6}" srcOrd="1" destOrd="0" presId="urn:microsoft.com/office/officeart/2008/layout/CircleAccentTimeline"/>
    <dgm:cxn modelId="{5E3C17FB-247F-4690-AE78-EB0F9A484B50}" type="presParOf" srcId="{36DCA63C-768E-45B4-B34B-81744B50572E}" destId="{19EC1938-44A3-4D34-8E1A-BA4858DC094A}" srcOrd="2" destOrd="0" presId="urn:microsoft.com/office/officeart/2008/layout/CircleAccentTimeline"/>
    <dgm:cxn modelId="{8E628616-0039-4197-8AA9-F2649AD3DC50}" type="presParOf" srcId="{A4FD03C2-0DDC-4F69-938B-595593D3505C}" destId="{F1E0F7C3-4035-4D11-9857-15522BF5F78C}" srcOrd="16" destOrd="0" presId="urn:microsoft.com/office/officeart/2008/layout/CircleAccentTimeline"/>
    <dgm:cxn modelId="{E665E6E6-CA7F-4B8E-9385-E7D8610F56B1}" type="presParOf" srcId="{A4FD03C2-0DDC-4F69-938B-595593D3505C}" destId="{06C096BF-04CD-4192-8243-A9B096CBE5EA}" srcOrd="17" destOrd="0" presId="urn:microsoft.com/office/officeart/2008/layout/CircleAccentTimeline"/>
    <dgm:cxn modelId="{A607286F-38DA-4A09-8373-4B0FBF118D17}" type="presParOf" srcId="{A4FD03C2-0DDC-4F69-938B-595593D3505C}" destId="{B9813927-BC3F-4D09-989F-B5547852C213}" srcOrd="18" destOrd="0" presId="urn:microsoft.com/office/officeart/2008/layout/CircleAccentTimeline"/>
    <dgm:cxn modelId="{90667E58-B3B9-461F-83DC-9EA2D80F321A}" type="presParOf" srcId="{B9813927-BC3F-4D09-989F-B5547852C213}" destId="{7EFA42BB-AD73-4A38-AC9A-6B11261C1F96}" srcOrd="0" destOrd="0" presId="urn:microsoft.com/office/officeart/2008/layout/CircleAccentTimeline"/>
    <dgm:cxn modelId="{6E4E337E-8DBD-4232-B020-479EB38E0EEA}" type="presParOf" srcId="{B9813927-BC3F-4D09-989F-B5547852C213}" destId="{45AEC5BA-68C1-4F79-B828-7ABFC43E8739}" srcOrd="1" destOrd="0" presId="urn:microsoft.com/office/officeart/2008/layout/CircleAccentTimeline"/>
    <dgm:cxn modelId="{FA8CC4BB-AECD-4CF4-98F3-1E3168C83BC6}" type="presParOf" srcId="{B9813927-BC3F-4D09-989F-B5547852C213}" destId="{19D5AE27-C95D-45D5-9720-D1B1E00079A0}" srcOrd="2" destOrd="0" presId="urn:microsoft.com/office/officeart/2008/layout/CircleAccentTimeline"/>
    <dgm:cxn modelId="{1207B4DA-C26E-4F94-8C4E-5B52D9C9C9AF}" type="presParOf" srcId="{A4FD03C2-0DDC-4F69-938B-595593D3505C}" destId="{5629FA4D-09B2-4F2B-8BA1-74175ECD967B}" srcOrd="19" destOrd="0" presId="urn:microsoft.com/office/officeart/2008/layout/CircleAccentTimeline"/>
    <dgm:cxn modelId="{40845A34-0076-4C2F-8B91-9A5CFAAAD4E1}" type="presParOf" srcId="{A4FD03C2-0DDC-4F69-938B-595593D3505C}" destId="{19130B16-F4F3-4C81-ABCF-66FDFEEFFB38}" srcOrd="20" destOrd="0" presId="urn:microsoft.com/office/officeart/2008/layout/CircleAccentTimeline"/>
    <dgm:cxn modelId="{E10D0872-F95A-4FE6-AD57-968CC2FB4416}" type="presParOf" srcId="{A4FD03C2-0DDC-4F69-938B-595593D3505C}" destId="{B375E362-72DE-4DA8-8396-CAD029C46235}" srcOrd="21" destOrd="0" presId="urn:microsoft.com/office/officeart/2008/layout/CircleAccentTimeline"/>
    <dgm:cxn modelId="{4E37A5A4-155C-4136-90BD-5946C15A1B7C}" type="presParOf" srcId="{A4FD03C2-0DDC-4F69-938B-595593D3505C}" destId="{4A95E764-6D81-4A69-BF25-F420907C457F}" srcOrd="22" destOrd="0" presId="urn:microsoft.com/office/officeart/2008/layout/CircleAccentTimeline"/>
    <dgm:cxn modelId="{F9C2A2FD-7930-4DEE-8074-ADC7290B7D03}" type="presParOf" srcId="{4A95E764-6D81-4A69-BF25-F420907C457F}" destId="{AEA8949B-1075-427B-8AB8-7BC715B5BB8A}" srcOrd="0" destOrd="0" presId="urn:microsoft.com/office/officeart/2008/layout/CircleAccentTimeline"/>
    <dgm:cxn modelId="{7DAF6103-9F5B-41ED-9243-482A59CECECB}" type="presParOf" srcId="{4A95E764-6D81-4A69-BF25-F420907C457F}" destId="{3AF7E4A7-A679-4A22-95A2-D887E585E4C4}" srcOrd="1" destOrd="0" presId="urn:microsoft.com/office/officeart/2008/layout/CircleAccentTimeline"/>
    <dgm:cxn modelId="{0A01F9F3-77C2-4EC5-8EF6-504CCEC2DF02}" type="presParOf" srcId="{4A95E764-6D81-4A69-BF25-F420907C457F}" destId="{827A0FC6-BB9A-4D34-8714-1CB8A429237A}" srcOrd="2" destOrd="0" presId="urn:microsoft.com/office/officeart/2008/layout/CircleAccentTimeline"/>
    <dgm:cxn modelId="{4F3C2C99-A4A4-4B25-9AFF-076DCC88924C}" type="presParOf" srcId="{A4FD03C2-0DDC-4F69-938B-595593D3505C}" destId="{6C200301-D506-48E8-B312-ADE7FC84DD68}" srcOrd="23" destOrd="0" presId="urn:microsoft.com/office/officeart/2008/layout/CircleAccentTimeline"/>
    <dgm:cxn modelId="{9331A41E-9205-44CF-AFDF-C35B3A356872}" type="presParOf" srcId="{A4FD03C2-0DDC-4F69-938B-595593D3505C}" destId="{6FC25F59-A89A-4609-9691-4023508C6DE0}" srcOrd="24" destOrd="0" presId="urn:microsoft.com/office/officeart/2008/layout/CircleAccentTimeline"/>
    <dgm:cxn modelId="{B102CEE1-4DEC-4E6B-93F2-F65170431ED7}" type="presParOf" srcId="{A4FD03C2-0DDC-4F69-938B-595593D3505C}" destId="{D28FB13E-F3A8-4002-823F-5B3CCC047CF0}" srcOrd="25" destOrd="0" presId="urn:microsoft.com/office/officeart/2008/layout/CircleAccentTimeline"/>
    <dgm:cxn modelId="{1D2BB60C-903A-4A61-BBF0-E8717C124F24}" type="presParOf" srcId="{D28FB13E-F3A8-4002-823F-5B3CCC047CF0}" destId="{68B21E39-B6DC-4697-AC9E-E2C723064412}" srcOrd="0" destOrd="0" presId="urn:microsoft.com/office/officeart/2008/layout/CircleAccentTimeline"/>
    <dgm:cxn modelId="{0F192D42-01FA-449C-AA70-D8BBBD74709F}" type="presParOf" srcId="{D28FB13E-F3A8-4002-823F-5B3CCC047CF0}" destId="{B6663991-B54A-4206-A041-28C3748EC274}" srcOrd="1" destOrd="0" presId="urn:microsoft.com/office/officeart/2008/layout/CircleAccentTimeline"/>
    <dgm:cxn modelId="{C135781B-7F91-4D5A-A640-9835730DC603}" type="presParOf" srcId="{D28FB13E-F3A8-4002-823F-5B3CCC047CF0}" destId="{B547DBAF-E219-4B8B-9BD8-318AA1B0EB36}" srcOrd="2" destOrd="0" presId="urn:microsoft.com/office/officeart/2008/layout/CircleAccentTimeline"/>
    <dgm:cxn modelId="{73039343-A8C7-4EF2-8205-48650F138CD2}" type="presParOf" srcId="{A4FD03C2-0DDC-4F69-938B-595593D3505C}" destId="{52C5E27D-CADD-4871-935F-D9AA75F8F6E8}" srcOrd="26" destOrd="0" presId="urn:microsoft.com/office/officeart/2008/layout/CircleAccentTimeline"/>
    <dgm:cxn modelId="{92725F8F-3C27-47C7-B0CC-8EC5989770EE}" type="presParOf" srcId="{A4FD03C2-0DDC-4F69-938B-595593D3505C}" destId="{6A519BB6-D3CC-4DCB-9A7B-5A056003B9EF}" srcOrd="27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FEA09B-22E1-4D19-8F04-8138DF501AD5}" type="doc">
      <dgm:prSet loTypeId="urn:microsoft.com/office/officeart/2005/8/layout/hierarchy2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D4E3B27-7054-4FF6-9598-2DDAA6555924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Résultats</a:t>
          </a:r>
        </a:p>
      </dgm:t>
    </dgm:pt>
    <dgm:pt modelId="{688C1654-96BD-4EDE-9D93-779D1B412395}" type="parTrans" cxnId="{32E9CE91-8E5A-40E6-8081-D2B1BCB50ABB}">
      <dgm:prSet/>
      <dgm:spPr/>
      <dgm:t>
        <a:bodyPr/>
        <a:lstStyle/>
        <a:p>
          <a:endParaRPr lang="fr-FR"/>
        </a:p>
      </dgm:t>
    </dgm:pt>
    <dgm:pt modelId="{EB8BF89E-587E-4840-BC4C-E47D85F3F7A3}" type="sibTrans" cxnId="{32E9CE91-8E5A-40E6-8081-D2B1BCB50ABB}">
      <dgm:prSet/>
      <dgm:spPr/>
      <dgm:t>
        <a:bodyPr/>
        <a:lstStyle/>
        <a:p>
          <a:endParaRPr lang="fr-FR"/>
        </a:p>
      </dgm:t>
    </dgm:pt>
    <dgm:pt modelId="{F3201172-57C8-4E92-B55E-CBB14BA66F7D}">
      <dgm:prSet phldrT="[Texte]"/>
      <dgm:spPr>
        <a:solidFill>
          <a:srgbClr val="A7D535"/>
        </a:solidFill>
      </dgm:spPr>
      <dgm:t>
        <a:bodyPr/>
        <a:lstStyle/>
        <a:p>
          <a:r>
            <a:rPr lang="fr-FR" dirty="0"/>
            <a:t>Analyses  représentatives</a:t>
          </a:r>
        </a:p>
      </dgm:t>
    </dgm:pt>
    <dgm:pt modelId="{362C5DC4-1DC8-4B7F-A30D-F5628B885FCD}" type="parTrans" cxnId="{52D25F0C-120E-4D74-B6B3-EE225ADE6AD2}">
      <dgm:prSet/>
      <dgm:spPr>
        <a:ln w="76200">
          <a:solidFill>
            <a:schemeClr val="accent1"/>
          </a:solidFill>
        </a:ln>
      </dgm:spPr>
      <dgm:t>
        <a:bodyPr/>
        <a:lstStyle/>
        <a:p>
          <a:endParaRPr lang="fr-FR"/>
        </a:p>
      </dgm:t>
    </dgm:pt>
    <dgm:pt modelId="{D1585C7C-6AC5-4F15-A5E3-50937937BAF2}" type="sibTrans" cxnId="{52D25F0C-120E-4D74-B6B3-EE225ADE6AD2}">
      <dgm:prSet/>
      <dgm:spPr/>
      <dgm:t>
        <a:bodyPr/>
        <a:lstStyle/>
        <a:p>
          <a:endParaRPr lang="fr-FR"/>
        </a:p>
      </dgm:t>
    </dgm:pt>
    <dgm:pt modelId="{07B0D468-160E-4FB7-9701-85351DD69413}">
      <dgm:prSet phldrT="[Texte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dirty="0"/>
            <a:t>Limites des clusters</a:t>
          </a:r>
        </a:p>
      </dgm:t>
    </dgm:pt>
    <dgm:pt modelId="{704F4716-58E3-4E35-B9A8-8ADE3CA8D836}" type="parTrans" cxnId="{C5DDF54C-F87B-44E5-98D1-6AD432DBDB67}">
      <dgm:prSet/>
      <dgm:spPr>
        <a:ln w="76200">
          <a:solidFill>
            <a:schemeClr val="accent4"/>
          </a:solidFill>
        </a:ln>
      </dgm:spPr>
      <dgm:t>
        <a:bodyPr/>
        <a:lstStyle/>
        <a:p>
          <a:endParaRPr lang="fr-FR"/>
        </a:p>
      </dgm:t>
    </dgm:pt>
    <dgm:pt modelId="{A11789BF-50E2-4B55-BC33-E9FB6712DE31}" type="sibTrans" cxnId="{C5DDF54C-F87B-44E5-98D1-6AD432DBDB67}">
      <dgm:prSet/>
      <dgm:spPr/>
      <dgm:t>
        <a:bodyPr/>
        <a:lstStyle/>
        <a:p>
          <a:endParaRPr lang="fr-FR"/>
        </a:p>
      </dgm:t>
    </dgm:pt>
    <dgm:pt modelId="{CF2019B3-6134-4FF5-B118-EB196D8B2CAE}">
      <dgm:prSet phldrT="[Texte]"/>
      <dgm:spPr>
        <a:solidFill>
          <a:srgbClr val="A7D535"/>
        </a:solidFill>
      </dgm:spPr>
      <dgm:t>
        <a:bodyPr/>
        <a:lstStyle/>
        <a:p>
          <a:r>
            <a:rPr lang="fr-FR" dirty="0"/>
            <a:t>Typologie des contributeurs</a:t>
          </a:r>
        </a:p>
      </dgm:t>
    </dgm:pt>
    <dgm:pt modelId="{348F29B0-B62F-42DE-9A4B-5119AF21B9DF}" type="parTrans" cxnId="{A3D26FF7-2F72-477C-9ED7-52988F2F7786}">
      <dgm:prSet/>
      <dgm:spPr>
        <a:ln w="76200">
          <a:solidFill>
            <a:schemeClr val="accent1"/>
          </a:solidFill>
        </a:ln>
      </dgm:spPr>
      <dgm:t>
        <a:bodyPr/>
        <a:lstStyle/>
        <a:p>
          <a:endParaRPr lang="fr-FR"/>
        </a:p>
      </dgm:t>
    </dgm:pt>
    <dgm:pt modelId="{932FBAF9-3E59-4955-9AD6-91743DF31417}" type="sibTrans" cxnId="{A3D26FF7-2F72-477C-9ED7-52988F2F7786}">
      <dgm:prSet/>
      <dgm:spPr/>
      <dgm:t>
        <a:bodyPr/>
        <a:lstStyle/>
        <a:p>
          <a:endParaRPr lang="fr-FR"/>
        </a:p>
      </dgm:t>
    </dgm:pt>
    <dgm:pt modelId="{DF6F1C30-F1B0-4A76-BAD6-02683BC4EFA9}">
      <dgm:prSet phldrT="[Texte]"/>
      <dgm:spPr>
        <a:solidFill>
          <a:srgbClr val="A7D535"/>
        </a:solidFill>
      </dgm:spPr>
      <dgm:t>
        <a:bodyPr/>
        <a:lstStyle/>
        <a:p>
          <a:r>
            <a:rPr lang="fr-FR" dirty="0"/>
            <a:t>Comportements spatiaux</a:t>
          </a:r>
        </a:p>
      </dgm:t>
    </dgm:pt>
    <dgm:pt modelId="{DA7E74C5-1572-4DCE-A264-E5939FEF800E}" type="parTrans" cxnId="{9A555B44-1A4B-4B6A-9F98-E00040AEC583}">
      <dgm:prSet/>
      <dgm:spPr>
        <a:ln w="76200">
          <a:solidFill>
            <a:schemeClr val="accent1"/>
          </a:solidFill>
        </a:ln>
      </dgm:spPr>
      <dgm:t>
        <a:bodyPr/>
        <a:lstStyle/>
        <a:p>
          <a:endParaRPr lang="fr-FR"/>
        </a:p>
      </dgm:t>
    </dgm:pt>
    <dgm:pt modelId="{F522C894-8A56-4C61-A759-4C1BDDD98523}" type="sibTrans" cxnId="{9A555B44-1A4B-4B6A-9F98-E00040AEC583}">
      <dgm:prSet/>
      <dgm:spPr/>
      <dgm:t>
        <a:bodyPr/>
        <a:lstStyle/>
        <a:p>
          <a:endParaRPr lang="fr-FR"/>
        </a:p>
      </dgm:t>
    </dgm:pt>
    <dgm:pt modelId="{BF6EE659-EA17-45ED-A8CC-59277567C2B6}">
      <dgm:prSet phldrT="[Texte]"/>
      <dgm:spPr>
        <a:solidFill>
          <a:schemeClr val="accent3"/>
        </a:solidFill>
      </dgm:spPr>
      <dgm:t>
        <a:bodyPr/>
        <a:lstStyle/>
        <a:p>
          <a:r>
            <a:rPr lang="fr-FR" dirty="0"/>
            <a:t>Pistes d’amélioration des analyses</a:t>
          </a:r>
        </a:p>
      </dgm:t>
    </dgm:pt>
    <dgm:pt modelId="{90D85780-8BB7-433B-ABB9-CC4AC070AA65}" type="parTrans" cxnId="{F8F41ED5-47BC-49C3-9CD3-7765A05B6FE2}">
      <dgm:prSet/>
      <dgm:spPr>
        <a:ln w="76200">
          <a:solidFill>
            <a:schemeClr val="accent4"/>
          </a:solidFill>
        </a:ln>
      </dgm:spPr>
      <dgm:t>
        <a:bodyPr/>
        <a:lstStyle/>
        <a:p>
          <a:endParaRPr lang="fr-FR"/>
        </a:p>
      </dgm:t>
    </dgm:pt>
    <dgm:pt modelId="{8A931A11-A152-414C-BBE6-576A95AADC90}" type="sibTrans" cxnId="{F8F41ED5-47BC-49C3-9CD3-7765A05B6FE2}">
      <dgm:prSet/>
      <dgm:spPr/>
      <dgm:t>
        <a:bodyPr/>
        <a:lstStyle/>
        <a:p>
          <a:endParaRPr lang="fr-FR"/>
        </a:p>
      </dgm:t>
    </dgm:pt>
    <dgm:pt modelId="{CE24D120-F5CC-46EB-8C20-5D60B1517BE6}">
      <dgm:prSet phldrT="[Texte]"/>
      <dgm:spPr>
        <a:solidFill>
          <a:schemeClr val="accent5"/>
        </a:solidFill>
      </dgm:spPr>
      <dgm:t>
        <a:bodyPr/>
        <a:lstStyle/>
        <a:p>
          <a:r>
            <a:rPr lang="fr-FR" dirty="0"/>
            <a:t>Pistes d’analyses différentes</a:t>
          </a:r>
        </a:p>
      </dgm:t>
    </dgm:pt>
    <dgm:pt modelId="{2D480EE2-3409-406B-870A-F6AEFF80A86B}" type="parTrans" cxnId="{7A7F17BF-78BA-4D9B-9635-8BD668874CD3}">
      <dgm:prSet/>
      <dgm:spPr>
        <a:ln w="76200">
          <a:solidFill>
            <a:schemeClr val="accent6"/>
          </a:solidFill>
        </a:ln>
      </dgm:spPr>
      <dgm:t>
        <a:bodyPr/>
        <a:lstStyle/>
        <a:p>
          <a:endParaRPr lang="fr-FR"/>
        </a:p>
      </dgm:t>
    </dgm:pt>
    <dgm:pt modelId="{65D61501-DD38-4D32-8849-45A0EFE8E635}" type="sibTrans" cxnId="{7A7F17BF-78BA-4D9B-9635-8BD668874CD3}">
      <dgm:prSet/>
      <dgm:spPr/>
      <dgm:t>
        <a:bodyPr/>
        <a:lstStyle/>
        <a:p>
          <a:endParaRPr lang="fr-FR"/>
        </a:p>
      </dgm:t>
    </dgm:pt>
    <dgm:pt modelId="{59362DFA-C0F6-4557-BC13-9FF68A5ED077}">
      <dgm:prSet phldrT="[Texte]"/>
      <dgm:spPr>
        <a:solidFill>
          <a:schemeClr val="accent5"/>
        </a:solidFill>
      </dgm:spPr>
      <dgm:t>
        <a:bodyPr/>
        <a:lstStyle/>
        <a:p>
          <a:r>
            <a:rPr lang="fr-FR" dirty="0"/>
            <a:t>Cartographies dynamiques</a:t>
          </a:r>
        </a:p>
      </dgm:t>
    </dgm:pt>
    <dgm:pt modelId="{E1CCAF34-FD9A-45DE-9346-151EF91A8D06}" type="parTrans" cxnId="{5E38900D-F825-478B-89A8-8F2C4E2D1CA9}">
      <dgm:prSet/>
      <dgm:spPr>
        <a:ln w="76200">
          <a:solidFill>
            <a:schemeClr val="accent6"/>
          </a:solidFill>
        </a:ln>
      </dgm:spPr>
      <dgm:t>
        <a:bodyPr/>
        <a:lstStyle/>
        <a:p>
          <a:endParaRPr lang="fr-FR"/>
        </a:p>
      </dgm:t>
    </dgm:pt>
    <dgm:pt modelId="{FDD42131-AED3-489B-A90D-2408F47A3578}" type="sibTrans" cxnId="{5E38900D-F825-478B-89A8-8F2C4E2D1CA9}">
      <dgm:prSet/>
      <dgm:spPr/>
      <dgm:t>
        <a:bodyPr/>
        <a:lstStyle/>
        <a:p>
          <a:endParaRPr lang="fr-FR"/>
        </a:p>
      </dgm:t>
    </dgm:pt>
    <dgm:pt modelId="{EF05BBA7-09A2-4FEE-A5EB-8D9BC33CCA99}" type="pres">
      <dgm:prSet presAssocID="{F1FEA09B-22E1-4D19-8F04-8138DF501AD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3731E25-748F-495C-8B9F-2ED85EA5A614}" type="pres">
      <dgm:prSet presAssocID="{3D4E3B27-7054-4FF6-9598-2DDAA6555924}" presName="root1" presStyleCnt="0"/>
      <dgm:spPr/>
    </dgm:pt>
    <dgm:pt modelId="{23FB76AC-075D-4692-8650-1BF260CAA5EA}" type="pres">
      <dgm:prSet presAssocID="{3D4E3B27-7054-4FF6-9598-2DDAA6555924}" presName="LevelOneTextNode" presStyleLbl="node0" presStyleIdx="0" presStyleCnt="1">
        <dgm:presLayoutVars>
          <dgm:chPref val="3"/>
        </dgm:presLayoutVars>
      </dgm:prSet>
      <dgm:spPr/>
    </dgm:pt>
    <dgm:pt modelId="{6655E9B9-FF47-4C32-97DE-F47497D79B08}" type="pres">
      <dgm:prSet presAssocID="{3D4E3B27-7054-4FF6-9598-2DDAA6555924}" presName="level2hierChild" presStyleCnt="0"/>
      <dgm:spPr/>
    </dgm:pt>
    <dgm:pt modelId="{1E777EE1-1EDD-4C00-B2E3-1BE85F11D560}" type="pres">
      <dgm:prSet presAssocID="{362C5DC4-1DC8-4B7F-A30D-F5628B885FCD}" presName="conn2-1" presStyleLbl="parChTrans1D2" presStyleIdx="0" presStyleCnt="3"/>
      <dgm:spPr/>
    </dgm:pt>
    <dgm:pt modelId="{903E484C-33C5-4E66-80E9-9944442FE909}" type="pres">
      <dgm:prSet presAssocID="{362C5DC4-1DC8-4B7F-A30D-F5628B885FCD}" presName="connTx" presStyleLbl="parChTrans1D2" presStyleIdx="0" presStyleCnt="3"/>
      <dgm:spPr/>
    </dgm:pt>
    <dgm:pt modelId="{1CCED624-92F0-4D99-BF7C-6B78163A855C}" type="pres">
      <dgm:prSet presAssocID="{F3201172-57C8-4E92-B55E-CBB14BA66F7D}" presName="root2" presStyleCnt="0"/>
      <dgm:spPr/>
    </dgm:pt>
    <dgm:pt modelId="{9769EBA3-9B7C-49AD-ADB7-1199A3E952F7}" type="pres">
      <dgm:prSet presAssocID="{F3201172-57C8-4E92-B55E-CBB14BA66F7D}" presName="LevelTwoTextNode" presStyleLbl="node2" presStyleIdx="0" presStyleCnt="3">
        <dgm:presLayoutVars>
          <dgm:chPref val="3"/>
        </dgm:presLayoutVars>
      </dgm:prSet>
      <dgm:spPr/>
    </dgm:pt>
    <dgm:pt modelId="{84950CF5-3B61-4872-A7CF-D2E86120BED4}" type="pres">
      <dgm:prSet presAssocID="{F3201172-57C8-4E92-B55E-CBB14BA66F7D}" presName="level3hierChild" presStyleCnt="0"/>
      <dgm:spPr/>
    </dgm:pt>
    <dgm:pt modelId="{0AA338BD-7A56-420D-9E1B-39D34D85378A}" type="pres">
      <dgm:prSet presAssocID="{348F29B0-B62F-42DE-9A4B-5119AF21B9DF}" presName="conn2-1" presStyleLbl="parChTrans1D3" presStyleIdx="0" presStyleCnt="4"/>
      <dgm:spPr/>
    </dgm:pt>
    <dgm:pt modelId="{915B706F-04FA-429E-9E1B-67443B4E804E}" type="pres">
      <dgm:prSet presAssocID="{348F29B0-B62F-42DE-9A4B-5119AF21B9DF}" presName="connTx" presStyleLbl="parChTrans1D3" presStyleIdx="0" presStyleCnt="4"/>
      <dgm:spPr/>
    </dgm:pt>
    <dgm:pt modelId="{D2914138-30AE-4615-ABAA-08D006EAB9BD}" type="pres">
      <dgm:prSet presAssocID="{CF2019B3-6134-4FF5-B118-EB196D8B2CAE}" presName="root2" presStyleCnt="0"/>
      <dgm:spPr/>
    </dgm:pt>
    <dgm:pt modelId="{C8C194B2-DDA2-40AE-8CA0-2FC951B93855}" type="pres">
      <dgm:prSet presAssocID="{CF2019B3-6134-4FF5-B118-EB196D8B2CAE}" presName="LevelTwoTextNode" presStyleLbl="node3" presStyleIdx="0" presStyleCnt="4">
        <dgm:presLayoutVars>
          <dgm:chPref val="3"/>
        </dgm:presLayoutVars>
      </dgm:prSet>
      <dgm:spPr/>
    </dgm:pt>
    <dgm:pt modelId="{49512D3A-CD93-4F15-94D7-F484C78203A6}" type="pres">
      <dgm:prSet presAssocID="{CF2019B3-6134-4FF5-B118-EB196D8B2CAE}" presName="level3hierChild" presStyleCnt="0"/>
      <dgm:spPr/>
    </dgm:pt>
    <dgm:pt modelId="{9C9343D1-9134-483D-B0FE-D5ED22EC868B}" type="pres">
      <dgm:prSet presAssocID="{DA7E74C5-1572-4DCE-A264-E5939FEF800E}" presName="conn2-1" presStyleLbl="parChTrans1D3" presStyleIdx="1" presStyleCnt="4"/>
      <dgm:spPr/>
    </dgm:pt>
    <dgm:pt modelId="{AD684223-A178-412E-89D2-56030DD254E5}" type="pres">
      <dgm:prSet presAssocID="{DA7E74C5-1572-4DCE-A264-E5939FEF800E}" presName="connTx" presStyleLbl="parChTrans1D3" presStyleIdx="1" presStyleCnt="4"/>
      <dgm:spPr/>
    </dgm:pt>
    <dgm:pt modelId="{26BD31EC-F85B-499E-9289-5A12022DFB5D}" type="pres">
      <dgm:prSet presAssocID="{DF6F1C30-F1B0-4A76-BAD6-02683BC4EFA9}" presName="root2" presStyleCnt="0"/>
      <dgm:spPr/>
    </dgm:pt>
    <dgm:pt modelId="{FFE534AA-3E35-4F32-B813-2821A3862B68}" type="pres">
      <dgm:prSet presAssocID="{DF6F1C30-F1B0-4A76-BAD6-02683BC4EFA9}" presName="LevelTwoTextNode" presStyleLbl="node3" presStyleIdx="1" presStyleCnt="4">
        <dgm:presLayoutVars>
          <dgm:chPref val="3"/>
        </dgm:presLayoutVars>
      </dgm:prSet>
      <dgm:spPr/>
    </dgm:pt>
    <dgm:pt modelId="{D45BA036-8A82-4E5B-A02C-50A4A5271D31}" type="pres">
      <dgm:prSet presAssocID="{DF6F1C30-F1B0-4A76-BAD6-02683BC4EFA9}" presName="level3hierChild" presStyleCnt="0"/>
      <dgm:spPr/>
    </dgm:pt>
    <dgm:pt modelId="{9F83A573-469E-4B3B-9A35-79FD97AF82A1}" type="pres">
      <dgm:prSet presAssocID="{704F4716-58E3-4E35-B9A8-8ADE3CA8D836}" presName="conn2-1" presStyleLbl="parChTrans1D2" presStyleIdx="1" presStyleCnt="3"/>
      <dgm:spPr/>
    </dgm:pt>
    <dgm:pt modelId="{6B3FD449-6D9A-4C65-8FE6-1803938F6853}" type="pres">
      <dgm:prSet presAssocID="{704F4716-58E3-4E35-B9A8-8ADE3CA8D836}" presName="connTx" presStyleLbl="parChTrans1D2" presStyleIdx="1" presStyleCnt="3"/>
      <dgm:spPr/>
    </dgm:pt>
    <dgm:pt modelId="{F6001E50-8CD3-4927-B925-05EB56AC7F32}" type="pres">
      <dgm:prSet presAssocID="{07B0D468-160E-4FB7-9701-85351DD69413}" presName="root2" presStyleCnt="0"/>
      <dgm:spPr/>
    </dgm:pt>
    <dgm:pt modelId="{0FBB3F1E-759D-4BBF-9E47-7F8EAD373432}" type="pres">
      <dgm:prSet presAssocID="{07B0D468-160E-4FB7-9701-85351DD69413}" presName="LevelTwoTextNode" presStyleLbl="node2" presStyleIdx="1" presStyleCnt="3">
        <dgm:presLayoutVars>
          <dgm:chPref val="3"/>
        </dgm:presLayoutVars>
      </dgm:prSet>
      <dgm:spPr/>
    </dgm:pt>
    <dgm:pt modelId="{90EBDA02-0213-4F19-B484-EBBBDB4844C2}" type="pres">
      <dgm:prSet presAssocID="{07B0D468-160E-4FB7-9701-85351DD69413}" presName="level3hierChild" presStyleCnt="0"/>
      <dgm:spPr/>
    </dgm:pt>
    <dgm:pt modelId="{05ECD9DB-19B7-4BBF-958F-F4EDACDA6449}" type="pres">
      <dgm:prSet presAssocID="{90D85780-8BB7-433B-ABB9-CC4AC070AA65}" presName="conn2-1" presStyleLbl="parChTrans1D3" presStyleIdx="2" presStyleCnt="4"/>
      <dgm:spPr/>
    </dgm:pt>
    <dgm:pt modelId="{F577B5CB-9387-4132-A908-9F7D12EBEAFA}" type="pres">
      <dgm:prSet presAssocID="{90D85780-8BB7-433B-ABB9-CC4AC070AA65}" presName="connTx" presStyleLbl="parChTrans1D3" presStyleIdx="2" presStyleCnt="4"/>
      <dgm:spPr/>
    </dgm:pt>
    <dgm:pt modelId="{4BF65614-BF46-46A9-AED5-C19118F43EDE}" type="pres">
      <dgm:prSet presAssocID="{BF6EE659-EA17-45ED-A8CC-59277567C2B6}" presName="root2" presStyleCnt="0"/>
      <dgm:spPr/>
    </dgm:pt>
    <dgm:pt modelId="{F71391CC-ED18-4ADD-8797-7AEF3736E593}" type="pres">
      <dgm:prSet presAssocID="{BF6EE659-EA17-45ED-A8CC-59277567C2B6}" presName="LevelTwoTextNode" presStyleLbl="node3" presStyleIdx="2" presStyleCnt="4">
        <dgm:presLayoutVars>
          <dgm:chPref val="3"/>
        </dgm:presLayoutVars>
      </dgm:prSet>
      <dgm:spPr/>
    </dgm:pt>
    <dgm:pt modelId="{4977E0EB-A02F-4AC0-85A4-560FC3F9225C}" type="pres">
      <dgm:prSet presAssocID="{BF6EE659-EA17-45ED-A8CC-59277567C2B6}" presName="level3hierChild" presStyleCnt="0"/>
      <dgm:spPr/>
    </dgm:pt>
    <dgm:pt modelId="{6DCADDFD-3B01-432F-B0E2-D8370DDA87CF}" type="pres">
      <dgm:prSet presAssocID="{2D480EE2-3409-406B-870A-F6AEFF80A86B}" presName="conn2-1" presStyleLbl="parChTrans1D2" presStyleIdx="2" presStyleCnt="3"/>
      <dgm:spPr/>
    </dgm:pt>
    <dgm:pt modelId="{B7663B23-7A6B-4C46-B947-1DF7CB7B4BA2}" type="pres">
      <dgm:prSet presAssocID="{2D480EE2-3409-406B-870A-F6AEFF80A86B}" presName="connTx" presStyleLbl="parChTrans1D2" presStyleIdx="2" presStyleCnt="3"/>
      <dgm:spPr/>
    </dgm:pt>
    <dgm:pt modelId="{70E8C85C-13B6-40B3-938B-FBBDFDFCB145}" type="pres">
      <dgm:prSet presAssocID="{CE24D120-F5CC-46EB-8C20-5D60B1517BE6}" presName="root2" presStyleCnt="0"/>
      <dgm:spPr/>
    </dgm:pt>
    <dgm:pt modelId="{77D16084-EB86-492A-92FF-0FB28365E0EC}" type="pres">
      <dgm:prSet presAssocID="{CE24D120-F5CC-46EB-8C20-5D60B1517BE6}" presName="LevelTwoTextNode" presStyleLbl="node2" presStyleIdx="2" presStyleCnt="3">
        <dgm:presLayoutVars>
          <dgm:chPref val="3"/>
        </dgm:presLayoutVars>
      </dgm:prSet>
      <dgm:spPr/>
    </dgm:pt>
    <dgm:pt modelId="{EB288BCB-3919-4E45-8761-2E8C652D15C0}" type="pres">
      <dgm:prSet presAssocID="{CE24D120-F5CC-46EB-8C20-5D60B1517BE6}" presName="level3hierChild" presStyleCnt="0"/>
      <dgm:spPr/>
    </dgm:pt>
    <dgm:pt modelId="{4486877C-D121-419C-888B-F51CD1CFEB79}" type="pres">
      <dgm:prSet presAssocID="{E1CCAF34-FD9A-45DE-9346-151EF91A8D06}" presName="conn2-1" presStyleLbl="parChTrans1D3" presStyleIdx="3" presStyleCnt="4"/>
      <dgm:spPr/>
    </dgm:pt>
    <dgm:pt modelId="{134D27DB-F1F8-4233-B0B2-5479C8ED3C02}" type="pres">
      <dgm:prSet presAssocID="{E1CCAF34-FD9A-45DE-9346-151EF91A8D06}" presName="connTx" presStyleLbl="parChTrans1D3" presStyleIdx="3" presStyleCnt="4"/>
      <dgm:spPr/>
    </dgm:pt>
    <dgm:pt modelId="{BC426ED0-E697-4521-B730-E733361C9BCE}" type="pres">
      <dgm:prSet presAssocID="{59362DFA-C0F6-4557-BC13-9FF68A5ED077}" presName="root2" presStyleCnt="0"/>
      <dgm:spPr/>
    </dgm:pt>
    <dgm:pt modelId="{81F078BB-B7C6-4CCB-AB5E-F67FA1260A3C}" type="pres">
      <dgm:prSet presAssocID="{59362DFA-C0F6-4557-BC13-9FF68A5ED077}" presName="LevelTwoTextNode" presStyleLbl="node3" presStyleIdx="3" presStyleCnt="4">
        <dgm:presLayoutVars>
          <dgm:chPref val="3"/>
        </dgm:presLayoutVars>
      </dgm:prSet>
      <dgm:spPr/>
    </dgm:pt>
    <dgm:pt modelId="{4C8A39CF-AB97-4DEA-AC92-736547618AFB}" type="pres">
      <dgm:prSet presAssocID="{59362DFA-C0F6-4557-BC13-9FF68A5ED077}" presName="level3hierChild" presStyleCnt="0"/>
      <dgm:spPr/>
    </dgm:pt>
  </dgm:ptLst>
  <dgm:cxnLst>
    <dgm:cxn modelId="{31CFCE02-1E8C-47E3-A129-3329FACC3541}" type="presOf" srcId="{704F4716-58E3-4E35-B9A8-8ADE3CA8D836}" destId="{6B3FD449-6D9A-4C65-8FE6-1803938F6853}" srcOrd="1" destOrd="0" presId="urn:microsoft.com/office/officeart/2005/8/layout/hierarchy2"/>
    <dgm:cxn modelId="{52D25F0C-120E-4D74-B6B3-EE225ADE6AD2}" srcId="{3D4E3B27-7054-4FF6-9598-2DDAA6555924}" destId="{F3201172-57C8-4E92-B55E-CBB14BA66F7D}" srcOrd="0" destOrd="0" parTransId="{362C5DC4-1DC8-4B7F-A30D-F5628B885FCD}" sibTransId="{D1585C7C-6AC5-4F15-A5E3-50937937BAF2}"/>
    <dgm:cxn modelId="{5E38900D-F825-478B-89A8-8F2C4E2D1CA9}" srcId="{CE24D120-F5CC-46EB-8C20-5D60B1517BE6}" destId="{59362DFA-C0F6-4557-BC13-9FF68A5ED077}" srcOrd="0" destOrd="0" parTransId="{E1CCAF34-FD9A-45DE-9346-151EF91A8D06}" sibTransId="{FDD42131-AED3-489B-A90D-2408F47A3578}"/>
    <dgm:cxn modelId="{EFAEB11C-5403-454B-BC22-07E4FA9C3EF3}" type="presOf" srcId="{90D85780-8BB7-433B-ABB9-CC4AC070AA65}" destId="{05ECD9DB-19B7-4BBF-958F-F4EDACDA6449}" srcOrd="0" destOrd="0" presId="urn:microsoft.com/office/officeart/2005/8/layout/hierarchy2"/>
    <dgm:cxn modelId="{EB1AF724-BF9C-475B-A0B1-1F012A5DCDFC}" type="presOf" srcId="{362C5DC4-1DC8-4B7F-A30D-F5628B885FCD}" destId="{903E484C-33C5-4E66-80E9-9944442FE909}" srcOrd="1" destOrd="0" presId="urn:microsoft.com/office/officeart/2005/8/layout/hierarchy2"/>
    <dgm:cxn modelId="{F79CAF27-B09A-4E09-8594-23AAFA925B1B}" type="presOf" srcId="{362C5DC4-1DC8-4B7F-A30D-F5628B885FCD}" destId="{1E777EE1-1EDD-4C00-B2E3-1BE85F11D560}" srcOrd="0" destOrd="0" presId="urn:microsoft.com/office/officeart/2005/8/layout/hierarchy2"/>
    <dgm:cxn modelId="{93A6753B-8B00-4F14-A825-D7AEF7B752C6}" type="presOf" srcId="{2D480EE2-3409-406B-870A-F6AEFF80A86B}" destId="{B7663B23-7A6B-4C46-B947-1DF7CB7B4BA2}" srcOrd="1" destOrd="0" presId="urn:microsoft.com/office/officeart/2005/8/layout/hierarchy2"/>
    <dgm:cxn modelId="{0C618C43-4780-4B53-826E-2B6AD10AB926}" type="presOf" srcId="{CE24D120-F5CC-46EB-8C20-5D60B1517BE6}" destId="{77D16084-EB86-492A-92FF-0FB28365E0EC}" srcOrd="0" destOrd="0" presId="urn:microsoft.com/office/officeart/2005/8/layout/hierarchy2"/>
    <dgm:cxn modelId="{27BCA663-3270-44C0-B7E4-A965F5E6A52D}" type="presOf" srcId="{DA7E74C5-1572-4DCE-A264-E5939FEF800E}" destId="{AD684223-A178-412E-89D2-56030DD254E5}" srcOrd="1" destOrd="0" presId="urn:microsoft.com/office/officeart/2005/8/layout/hierarchy2"/>
    <dgm:cxn modelId="{9A555B44-1A4B-4B6A-9F98-E00040AEC583}" srcId="{F3201172-57C8-4E92-B55E-CBB14BA66F7D}" destId="{DF6F1C30-F1B0-4A76-BAD6-02683BC4EFA9}" srcOrd="1" destOrd="0" parTransId="{DA7E74C5-1572-4DCE-A264-E5939FEF800E}" sibTransId="{F522C894-8A56-4C61-A759-4C1BDDD98523}"/>
    <dgm:cxn modelId="{C5DDF54C-F87B-44E5-98D1-6AD432DBDB67}" srcId="{3D4E3B27-7054-4FF6-9598-2DDAA6555924}" destId="{07B0D468-160E-4FB7-9701-85351DD69413}" srcOrd="1" destOrd="0" parTransId="{704F4716-58E3-4E35-B9A8-8ADE3CA8D836}" sibTransId="{A11789BF-50E2-4B55-BC33-E9FB6712DE31}"/>
    <dgm:cxn modelId="{27DA1250-5BAE-474A-A9EA-EE428B2B0439}" type="presOf" srcId="{59362DFA-C0F6-4557-BC13-9FF68A5ED077}" destId="{81F078BB-B7C6-4CCB-AB5E-F67FA1260A3C}" srcOrd="0" destOrd="0" presId="urn:microsoft.com/office/officeart/2005/8/layout/hierarchy2"/>
    <dgm:cxn modelId="{DE2BF68C-B0AA-44E0-AEC8-305A15299164}" type="presOf" srcId="{BF6EE659-EA17-45ED-A8CC-59277567C2B6}" destId="{F71391CC-ED18-4ADD-8797-7AEF3736E593}" srcOrd="0" destOrd="0" presId="urn:microsoft.com/office/officeart/2005/8/layout/hierarchy2"/>
    <dgm:cxn modelId="{32E9CE91-8E5A-40E6-8081-D2B1BCB50ABB}" srcId="{F1FEA09B-22E1-4D19-8F04-8138DF501AD5}" destId="{3D4E3B27-7054-4FF6-9598-2DDAA6555924}" srcOrd="0" destOrd="0" parTransId="{688C1654-96BD-4EDE-9D93-779D1B412395}" sibTransId="{EB8BF89E-587E-4840-BC4C-E47D85F3F7A3}"/>
    <dgm:cxn modelId="{23C1FF99-9F6D-4B73-815A-D6ED2433DD3D}" type="presOf" srcId="{F3201172-57C8-4E92-B55E-CBB14BA66F7D}" destId="{9769EBA3-9B7C-49AD-ADB7-1199A3E952F7}" srcOrd="0" destOrd="0" presId="urn:microsoft.com/office/officeart/2005/8/layout/hierarchy2"/>
    <dgm:cxn modelId="{C584F4A3-905B-4DC8-A923-3877A00C4864}" type="presOf" srcId="{90D85780-8BB7-433B-ABB9-CC4AC070AA65}" destId="{F577B5CB-9387-4132-A908-9F7D12EBEAFA}" srcOrd="1" destOrd="0" presId="urn:microsoft.com/office/officeart/2005/8/layout/hierarchy2"/>
    <dgm:cxn modelId="{6AA4C2A4-7878-48F6-BF7B-E7B969DBC8A5}" type="presOf" srcId="{DA7E74C5-1572-4DCE-A264-E5939FEF800E}" destId="{9C9343D1-9134-483D-B0FE-D5ED22EC868B}" srcOrd="0" destOrd="0" presId="urn:microsoft.com/office/officeart/2005/8/layout/hierarchy2"/>
    <dgm:cxn modelId="{973164AA-72BA-4B65-95F8-3E18271A3750}" type="presOf" srcId="{348F29B0-B62F-42DE-9A4B-5119AF21B9DF}" destId="{915B706F-04FA-429E-9E1B-67443B4E804E}" srcOrd="1" destOrd="0" presId="urn:microsoft.com/office/officeart/2005/8/layout/hierarchy2"/>
    <dgm:cxn modelId="{1ABF97BA-EB12-48B4-A489-9737B7D9CFA3}" type="presOf" srcId="{704F4716-58E3-4E35-B9A8-8ADE3CA8D836}" destId="{9F83A573-469E-4B3B-9A35-79FD97AF82A1}" srcOrd="0" destOrd="0" presId="urn:microsoft.com/office/officeart/2005/8/layout/hierarchy2"/>
    <dgm:cxn modelId="{D73EF1BC-78C9-4461-A6BF-25DEB9C08C90}" type="presOf" srcId="{CF2019B3-6134-4FF5-B118-EB196D8B2CAE}" destId="{C8C194B2-DDA2-40AE-8CA0-2FC951B93855}" srcOrd="0" destOrd="0" presId="urn:microsoft.com/office/officeart/2005/8/layout/hierarchy2"/>
    <dgm:cxn modelId="{7A7F17BF-78BA-4D9B-9635-8BD668874CD3}" srcId="{3D4E3B27-7054-4FF6-9598-2DDAA6555924}" destId="{CE24D120-F5CC-46EB-8C20-5D60B1517BE6}" srcOrd="2" destOrd="0" parTransId="{2D480EE2-3409-406B-870A-F6AEFF80A86B}" sibTransId="{65D61501-DD38-4D32-8849-45A0EFE8E635}"/>
    <dgm:cxn modelId="{43E141BF-1111-41C7-B526-A6803E50640D}" type="presOf" srcId="{DF6F1C30-F1B0-4A76-BAD6-02683BC4EFA9}" destId="{FFE534AA-3E35-4F32-B813-2821A3862B68}" srcOrd="0" destOrd="0" presId="urn:microsoft.com/office/officeart/2005/8/layout/hierarchy2"/>
    <dgm:cxn modelId="{E38FA8D0-0915-42CF-8B40-32608836EFB0}" type="presOf" srcId="{3D4E3B27-7054-4FF6-9598-2DDAA6555924}" destId="{23FB76AC-075D-4692-8650-1BF260CAA5EA}" srcOrd="0" destOrd="0" presId="urn:microsoft.com/office/officeart/2005/8/layout/hierarchy2"/>
    <dgm:cxn modelId="{18E3DFD3-8A8A-4996-BE85-897CD7C8BD7F}" type="presOf" srcId="{07B0D468-160E-4FB7-9701-85351DD69413}" destId="{0FBB3F1E-759D-4BBF-9E47-7F8EAD373432}" srcOrd="0" destOrd="0" presId="urn:microsoft.com/office/officeart/2005/8/layout/hierarchy2"/>
    <dgm:cxn modelId="{F8F41ED5-47BC-49C3-9CD3-7765A05B6FE2}" srcId="{07B0D468-160E-4FB7-9701-85351DD69413}" destId="{BF6EE659-EA17-45ED-A8CC-59277567C2B6}" srcOrd="0" destOrd="0" parTransId="{90D85780-8BB7-433B-ABB9-CC4AC070AA65}" sibTransId="{8A931A11-A152-414C-BBE6-576A95AADC90}"/>
    <dgm:cxn modelId="{1D9273D5-8FC4-4FBD-9413-960EE9375FE6}" type="presOf" srcId="{E1CCAF34-FD9A-45DE-9346-151EF91A8D06}" destId="{134D27DB-F1F8-4233-B0B2-5479C8ED3C02}" srcOrd="1" destOrd="0" presId="urn:microsoft.com/office/officeart/2005/8/layout/hierarchy2"/>
    <dgm:cxn modelId="{16C5CCE5-1FE1-4930-8814-2C4642E0737F}" type="presOf" srcId="{E1CCAF34-FD9A-45DE-9346-151EF91A8D06}" destId="{4486877C-D121-419C-888B-F51CD1CFEB79}" srcOrd="0" destOrd="0" presId="urn:microsoft.com/office/officeart/2005/8/layout/hierarchy2"/>
    <dgm:cxn modelId="{6FA3EBE9-B7CD-4434-A076-D02B7BF32548}" type="presOf" srcId="{F1FEA09B-22E1-4D19-8F04-8138DF501AD5}" destId="{EF05BBA7-09A2-4FEE-A5EB-8D9BC33CCA99}" srcOrd="0" destOrd="0" presId="urn:microsoft.com/office/officeart/2005/8/layout/hierarchy2"/>
    <dgm:cxn modelId="{0D395CF7-E4EA-4CB6-9D31-5F5C5B958246}" type="presOf" srcId="{2D480EE2-3409-406B-870A-F6AEFF80A86B}" destId="{6DCADDFD-3B01-432F-B0E2-D8370DDA87CF}" srcOrd="0" destOrd="0" presId="urn:microsoft.com/office/officeart/2005/8/layout/hierarchy2"/>
    <dgm:cxn modelId="{A3D26FF7-2F72-477C-9ED7-52988F2F7786}" srcId="{F3201172-57C8-4E92-B55E-CBB14BA66F7D}" destId="{CF2019B3-6134-4FF5-B118-EB196D8B2CAE}" srcOrd="0" destOrd="0" parTransId="{348F29B0-B62F-42DE-9A4B-5119AF21B9DF}" sibTransId="{932FBAF9-3E59-4955-9AD6-91743DF31417}"/>
    <dgm:cxn modelId="{EFF2F2F7-6BFF-4201-87AA-BE4CB1B5243B}" type="presOf" srcId="{348F29B0-B62F-42DE-9A4B-5119AF21B9DF}" destId="{0AA338BD-7A56-420D-9E1B-39D34D85378A}" srcOrd="0" destOrd="0" presId="urn:microsoft.com/office/officeart/2005/8/layout/hierarchy2"/>
    <dgm:cxn modelId="{94DB6894-21CC-4CA0-8D45-DEA03CDD5968}" type="presParOf" srcId="{EF05BBA7-09A2-4FEE-A5EB-8D9BC33CCA99}" destId="{A3731E25-748F-495C-8B9F-2ED85EA5A614}" srcOrd="0" destOrd="0" presId="urn:microsoft.com/office/officeart/2005/8/layout/hierarchy2"/>
    <dgm:cxn modelId="{BF043BF3-D001-4846-8381-B91539347D21}" type="presParOf" srcId="{A3731E25-748F-495C-8B9F-2ED85EA5A614}" destId="{23FB76AC-075D-4692-8650-1BF260CAA5EA}" srcOrd="0" destOrd="0" presId="urn:microsoft.com/office/officeart/2005/8/layout/hierarchy2"/>
    <dgm:cxn modelId="{E2FC053E-E584-499E-A32C-5EE0513D2B29}" type="presParOf" srcId="{A3731E25-748F-495C-8B9F-2ED85EA5A614}" destId="{6655E9B9-FF47-4C32-97DE-F47497D79B08}" srcOrd="1" destOrd="0" presId="urn:microsoft.com/office/officeart/2005/8/layout/hierarchy2"/>
    <dgm:cxn modelId="{CA0D5829-E51A-4748-A36D-FD26168E9FE6}" type="presParOf" srcId="{6655E9B9-FF47-4C32-97DE-F47497D79B08}" destId="{1E777EE1-1EDD-4C00-B2E3-1BE85F11D560}" srcOrd="0" destOrd="0" presId="urn:microsoft.com/office/officeart/2005/8/layout/hierarchy2"/>
    <dgm:cxn modelId="{AE3E82BC-CEEC-47E6-9A16-BDD1DB687DB9}" type="presParOf" srcId="{1E777EE1-1EDD-4C00-B2E3-1BE85F11D560}" destId="{903E484C-33C5-4E66-80E9-9944442FE909}" srcOrd="0" destOrd="0" presId="urn:microsoft.com/office/officeart/2005/8/layout/hierarchy2"/>
    <dgm:cxn modelId="{7F130204-5A4A-4A62-96B0-FA1D90101FFE}" type="presParOf" srcId="{6655E9B9-FF47-4C32-97DE-F47497D79B08}" destId="{1CCED624-92F0-4D99-BF7C-6B78163A855C}" srcOrd="1" destOrd="0" presId="urn:microsoft.com/office/officeart/2005/8/layout/hierarchy2"/>
    <dgm:cxn modelId="{FB601A4E-980C-4B54-866E-778CB88177C7}" type="presParOf" srcId="{1CCED624-92F0-4D99-BF7C-6B78163A855C}" destId="{9769EBA3-9B7C-49AD-ADB7-1199A3E952F7}" srcOrd="0" destOrd="0" presId="urn:microsoft.com/office/officeart/2005/8/layout/hierarchy2"/>
    <dgm:cxn modelId="{3BDBD2EE-C5C6-4446-A2FF-D9F3EEEAD3FE}" type="presParOf" srcId="{1CCED624-92F0-4D99-BF7C-6B78163A855C}" destId="{84950CF5-3B61-4872-A7CF-D2E86120BED4}" srcOrd="1" destOrd="0" presId="urn:microsoft.com/office/officeart/2005/8/layout/hierarchy2"/>
    <dgm:cxn modelId="{DE93879A-5BB1-4AB6-A612-50EFB3E7C38F}" type="presParOf" srcId="{84950CF5-3B61-4872-A7CF-D2E86120BED4}" destId="{0AA338BD-7A56-420D-9E1B-39D34D85378A}" srcOrd="0" destOrd="0" presId="urn:microsoft.com/office/officeart/2005/8/layout/hierarchy2"/>
    <dgm:cxn modelId="{393B550C-4BBE-4E0A-99B8-92042E95D0CB}" type="presParOf" srcId="{0AA338BD-7A56-420D-9E1B-39D34D85378A}" destId="{915B706F-04FA-429E-9E1B-67443B4E804E}" srcOrd="0" destOrd="0" presId="urn:microsoft.com/office/officeart/2005/8/layout/hierarchy2"/>
    <dgm:cxn modelId="{31A1D3EF-DE96-4036-86C0-1E6E0821E3B3}" type="presParOf" srcId="{84950CF5-3B61-4872-A7CF-D2E86120BED4}" destId="{D2914138-30AE-4615-ABAA-08D006EAB9BD}" srcOrd="1" destOrd="0" presId="urn:microsoft.com/office/officeart/2005/8/layout/hierarchy2"/>
    <dgm:cxn modelId="{74C829B3-3260-4FCF-AAF3-FDAC68A048F9}" type="presParOf" srcId="{D2914138-30AE-4615-ABAA-08D006EAB9BD}" destId="{C8C194B2-DDA2-40AE-8CA0-2FC951B93855}" srcOrd="0" destOrd="0" presId="urn:microsoft.com/office/officeart/2005/8/layout/hierarchy2"/>
    <dgm:cxn modelId="{C09ED436-2E1E-49DE-9BB7-60D2359AC137}" type="presParOf" srcId="{D2914138-30AE-4615-ABAA-08D006EAB9BD}" destId="{49512D3A-CD93-4F15-94D7-F484C78203A6}" srcOrd="1" destOrd="0" presId="urn:microsoft.com/office/officeart/2005/8/layout/hierarchy2"/>
    <dgm:cxn modelId="{87AB5AEA-F7E5-43B9-B90B-8F0092E0697F}" type="presParOf" srcId="{84950CF5-3B61-4872-A7CF-D2E86120BED4}" destId="{9C9343D1-9134-483D-B0FE-D5ED22EC868B}" srcOrd="2" destOrd="0" presId="urn:microsoft.com/office/officeart/2005/8/layout/hierarchy2"/>
    <dgm:cxn modelId="{FB968B31-D5D5-49FE-A2BA-A132D6A0D775}" type="presParOf" srcId="{9C9343D1-9134-483D-B0FE-D5ED22EC868B}" destId="{AD684223-A178-412E-89D2-56030DD254E5}" srcOrd="0" destOrd="0" presId="urn:microsoft.com/office/officeart/2005/8/layout/hierarchy2"/>
    <dgm:cxn modelId="{BB2B0FC8-9F2F-406B-85B8-F8ADC79D23D9}" type="presParOf" srcId="{84950CF5-3B61-4872-A7CF-D2E86120BED4}" destId="{26BD31EC-F85B-499E-9289-5A12022DFB5D}" srcOrd="3" destOrd="0" presId="urn:microsoft.com/office/officeart/2005/8/layout/hierarchy2"/>
    <dgm:cxn modelId="{06E0ED33-B17A-4996-ADD4-5127AFB713BE}" type="presParOf" srcId="{26BD31EC-F85B-499E-9289-5A12022DFB5D}" destId="{FFE534AA-3E35-4F32-B813-2821A3862B68}" srcOrd="0" destOrd="0" presId="urn:microsoft.com/office/officeart/2005/8/layout/hierarchy2"/>
    <dgm:cxn modelId="{AEEA5A3C-A8BD-4CF6-ADFD-1B59053CBE9E}" type="presParOf" srcId="{26BD31EC-F85B-499E-9289-5A12022DFB5D}" destId="{D45BA036-8A82-4E5B-A02C-50A4A5271D31}" srcOrd="1" destOrd="0" presId="urn:microsoft.com/office/officeart/2005/8/layout/hierarchy2"/>
    <dgm:cxn modelId="{56A8DC85-6D06-4438-B68D-19F6ED2AFAE2}" type="presParOf" srcId="{6655E9B9-FF47-4C32-97DE-F47497D79B08}" destId="{9F83A573-469E-4B3B-9A35-79FD97AF82A1}" srcOrd="2" destOrd="0" presId="urn:microsoft.com/office/officeart/2005/8/layout/hierarchy2"/>
    <dgm:cxn modelId="{3CC63F44-7594-454D-91A7-776D45B7C6E0}" type="presParOf" srcId="{9F83A573-469E-4B3B-9A35-79FD97AF82A1}" destId="{6B3FD449-6D9A-4C65-8FE6-1803938F6853}" srcOrd="0" destOrd="0" presId="urn:microsoft.com/office/officeart/2005/8/layout/hierarchy2"/>
    <dgm:cxn modelId="{95BF2156-F538-4281-9CED-101725B1F7E6}" type="presParOf" srcId="{6655E9B9-FF47-4C32-97DE-F47497D79B08}" destId="{F6001E50-8CD3-4927-B925-05EB56AC7F32}" srcOrd="3" destOrd="0" presId="urn:microsoft.com/office/officeart/2005/8/layout/hierarchy2"/>
    <dgm:cxn modelId="{666277A2-F798-44D5-93B3-AC2FAB45C0E5}" type="presParOf" srcId="{F6001E50-8CD3-4927-B925-05EB56AC7F32}" destId="{0FBB3F1E-759D-4BBF-9E47-7F8EAD373432}" srcOrd="0" destOrd="0" presId="urn:microsoft.com/office/officeart/2005/8/layout/hierarchy2"/>
    <dgm:cxn modelId="{D5400546-C4DE-4BDF-B25C-A17A93443DC5}" type="presParOf" srcId="{F6001E50-8CD3-4927-B925-05EB56AC7F32}" destId="{90EBDA02-0213-4F19-B484-EBBBDB4844C2}" srcOrd="1" destOrd="0" presId="urn:microsoft.com/office/officeart/2005/8/layout/hierarchy2"/>
    <dgm:cxn modelId="{DA3E6C02-93AA-45C3-A6C3-CD156775DBE9}" type="presParOf" srcId="{90EBDA02-0213-4F19-B484-EBBBDB4844C2}" destId="{05ECD9DB-19B7-4BBF-958F-F4EDACDA6449}" srcOrd="0" destOrd="0" presId="urn:microsoft.com/office/officeart/2005/8/layout/hierarchy2"/>
    <dgm:cxn modelId="{21EB7D24-2D8B-415A-B14F-1A8026BB2E9C}" type="presParOf" srcId="{05ECD9DB-19B7-4BBF-958F-F4EDACDA6449}" destId="{F577B5CB-9387-4132-A908-9F7D12EBEAFA}" srcOrd="0" destOrd="0" presId="urn:microsoft.com/office/officeart/2005/8/layout/hierarchy2"/>
    <dgm:cxn modelId="{412E63B9-008A-456C-991A-74FABA3B4721}" type="presParOf" srcId="{90EBDA02-0213-4F19-B484-EBBBDB4844C2}" destId="{4BF65614-BF46-46A9-AED5-C19118F43EDE}" srcOrd="1" destOrd="0" presId="urn:microsoft.com/office/officeart/2005/8/layout/hierarchy2"/>
    <dgm:cxn modelId="{35B5AED2-CEB3-41A0-A425-9F661E64C1F4}" type="presParOf" srcId="{4BF65614-BF46-46A9-AED5-C19118F43EDE}" destId="{F71391CC-ED18-4ADD-8797-7AEF3736E593}" srcOrd="0" destOrd="0" presId="urn:microsoft.com/office/officeart/2005/8/layout/hierarchy2"/>
    <dgm:cxn modelId="{33A39AD1-4F28-477D-83B5-379B9BDBE4BE}" type="presParOf" srcId="{4BF65614-BF46-46A9-AED5-C19118F43EDE}" destId="{4977E0EB-A02F-4AC0-85A4-560FC3F9225C}" srcOrd="1" destOrd="0" presId="urn:microsoft.com/office/officeart/2005/8/layout/hierarchy2"/>
    <dgm:cxn modelId="{0C3C43C4-77FA-4303-BF2A-557F0A478472}" type="presParOf" srcId="{6655E9B9-FF47-4C32-97DE-F47497D79B08}" destId="{6DCADDFD-3B01-432F-B0E2-D8370DDA87CF}" srcOrd="4" destOrd="0" presId="urn:microsoft.com/office/officeart/2005/8/layout/hierarchy2"/>
    <dgm:cxn modelId="{A2F07996-102C-456A-B492-DE7AF7E3C541}" type="presParOf" srcId="{6DCADDFD-3B01-432F-B0E2-D8370DDA87CF}" destId="{B7663B23-7A6B-4C46-B947-1DF7CB7B4BA2}" srcOrd="0" destOrd="0" presId="urn:microsoft.com/office/officeart/2005/8/layout/hierarchy2"/>
    <dgm:cxn modelId="{5BB5CBC6-67A9-4548-AEB0-2F353733D048}" type="presParOf" srcId="{6655E9B9-FF47-4C32-97DE-F47497D79B08}" destId="{70E8C85C-13B6-40B3-938B-FBBDFDFCB145}" srcOrd="5" destOrd="0" presId="urn:microsoft.com/office/officeart/2005/8/layout/hierarchy2"/>
    <dgm:cxn modelId="{F00AF45A-162A-4E90-B183-67639F7623DD}" type="presParOf" srcId="{70E8C85C-13B6-40B3-938B-FBBDFDFCB145}" destId="{77D16084-EB86-492A-92FF-0FB28365E0EC}" srcOrd="0" destOrd="0" presId="urn:microsoft.com/office/officeart/2005/8/layout/hierarchy2"/>
    <dgm:cxn modelId="{0B33038F-1A9B-4757-8966-B0FF35F37B37}" type="presParOf" srcId="{70E8C85C-13B6-40B3-938B-FBBDFDFCB145}" destId="{EB288BCB-3919-4E45-8761-2E8C652D15C0}" srcOrd="1" destOrd="0" presId="urn:microsoft.com/office/officeart/2005/8/layout/hierarchy2"/>
    <dgm:cxn modelId="{E8EFFE93-EB5C-4A33-A289-8310AFA7E6F7}" type="presParOf" srcId="{EB288BCB-3919-4E45-8761-2E8C652D15C0}" destId="{4486877C-D121-419C-888B-F51CD1CFEB79}" srcOrd="0" destOrd="0" presId="urn:microsoft.com/office/officeart/2005/8/layout/hierarchy2"/>
    <dgm:cxn modelId="{92E1294B-C4CC-4031-82FB-ED547754B50A}" type="presParOf" srcId="{4486877C-D121-419C-888B-F51CD1CFEB79}" destId="{134D27DB-F1F8-4233-B0B2-5479C8ED3C02}" srcOrd="0" destOrd="0" presId="urn:microsoft.com/office/officeart/2005/8/layout/hierarchy2"/>
    <dgm:cxn modelId="{14B57318-E1FC-4771-8687-355BACC6D908}" type="presParOf" srcId="{EB288BCB-3919-4E45-8761-2E8C652D15C0}" destId="{BC426ED0-E697-4521-B730-E733361C9BCE}" srcOrd="1" destOrd="0" presId="urn:microsoft.com/office/officeart/2005/8/layout/hierarchy2"/>
    <dgm:cxn modelId="{966523FB-594D-4B58-AD78-F7AAC329006B}" type="presParOf" srcId="{BC426ED0-E697-4521-B730-E733361C9BCE}" destId="{81F078BB-B7C6-4CCB-AB5E-F67FA1260A3C}" srcOrd="0" destOrd="0" presId="urn:microsoft.com/office/officeart/2005/8/layout/hierarchy2"/>
    <dgm:cxn modelId="{3AB51B77-9A0A-4342-9834-C172A5560781}" type="presParOf" srcId="{BC426ED0-E697-4521-B730-E733361C9BCE}" destId="{4C8A39CF-AB97-4DEA-AC92-736547618AF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F117B7-3DFC-416D-9B71-6BA6E882ABEA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C9B5436-F11F-455C-9396-072C598484D2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Gestion de la base de données</a:t>
          </a:r>
        </a:p>
      </dgm:t>
    </dgm:pt>
    <dgm:pt modelId="{2CF08E09-0C07-4115-8FFC-8A8C635296D4}" type="parTrans" cxnId="{3D8F250A-69C8-41C6-99FF-CF09CE3A6C35}">
      <dgm:prSet/>
      <dgm:spPr/>
      <dgm:t>
        <a:bodyPr/>
        <a:lstStyle/>
        <a:p>
          <a:endParaRPr lang="fr-FR"/>
        </a:p>
      </dgm:t>
    </dgm:pt>
    <dgm:pt modelId="{F9D8A78C-5B38-48B2-B635-54E86FC706A4}" type="sibTrans" cxnId="{3D8F250A-69C8-41C6-99FF-CF09CE3A6C35}">
      <dgm:prSet/>
      <dgm:spPr>
        <a:ln w="57150">
          <a:solidFill>
            <a:srgbClr val="262626"/>
          </a:solidFill>
        </a:ln>
      </dgm:spPr>
      <dgm:t>
        <a:bodyPr/>
        <a:lstStyle/>
        <a:p>
          <a:endParaRPr lang="fr-FR"/>
        </a:p>
      </dgm:t>
    </dgm:pt>
    <dgm:pt modelId="{FD4BE1C6-189F-4CE6-B554-24D5C93B16E7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Analyse globale des données </a:t>
          </a:r>
        </a:p>
      </dgm:t>
    </dgm:pt>
    <dgm:pt modelId="{BCFE03B3-B81C-407C-B92D-4EB25BBB53EC}" type="parTrans" cxnId="{36ECF6C6-190F-48FC-A782-C82C95A4DE8C}">
      <dgm:prSet/>
      <dgm:spPr/>
      <dgm:t>
        <a:bodyPr/>
        <a:lstStyle/>
        <a:p>
          <a:endParaRPr lang="fr-FR"/>
        </a:p>
      </dgm:t>
    </dgm:pt>
    <dgm:pt modelId="{9377147F-9CB9-4871-984E-07FFF0091AA0}" type="sibTrans" cxnId="{36ECF6C6-190F-48FC-A782-C82C95A4DE8C}">
      <dgm:prSet/>
      <dgm:spPr/>
      <dgm:t>
        <a:bodyPr/>
        <a:lstStyle/>
        <a:p>
          <a:endParaRPr lang="fr-FR"/>
        </a:p>
      </dgm:t>
    </dgm:pt>
    <dgm:pt modelId="{4E9FD226-4ED3-413C-AC77-69D40D0DB9A8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Analyses spatiales</a:t>
          </a:r>
        </a:p>
      </dgm:t>
    </dgm:pt>
    <dgm:pt modelId="{8584AC8C-2449-4516-B021-E389480ECD73}" type="parTrans" cxnId="{D7E3B8AC-DB02-4EA3-8D03-E35208060169}">
      <dgm:prSet/>
      <dgm:spPr/>
      <dgm:t>
        <a:bodyPr/>
        <a:lstStyle/>
        <a:p>
          <a:endParaRPr lang="fr-FR"/>
        </a:p>
      </dgm:t>
    </dgm:pt>
    <dgm:pt modelId="{2B51AF3B-28F1-41DB-97D2-C36FD598492C}" type="sibTrans" cxnId="{D7E3B8AC-DB02-4EA3-8D03-E35208060169}">
      <dgm:prSet/>
      <dgm:spPr/>
      <dgm:t>
        <a:bodyPr/>
        <a:lstStyle/>
        <a:p>
          <a:endParaRPr lang="fr-FR"/>
        </a:p>
      </dgm:t>
    </dgm:pt>
    <dgm:pt modelId="{B8138DF9-363A-4436-B330-4C6E33A574EE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Documentation et communication des résultats</a:t>
          </a:r>
        </a:p>
      </dgm:t>
    </dgm:pt>
    <dgm:pt modelId="{406D4947-8E84-4481-87EF-242D1153B29B}" type="parTrans" cxnId="{BC135DF5-4480-4C25-A5D6-BF6359446571}">
      <dgm:prSet/>
      <dgm:spPr/>
      <dgm:t>
        <a:bodyPr/>
        <a:lstStyle/>
        <a:p>
          <a:endParaRPr lang="fr-FR"/>
        </a:p>
      </dgm:t>
    </dgm:pt>
    <dgm:pt modelId="{5368B28C-7B0D-4D97-B156-B52DB5766737}" type="sibTrans" cxnId="{BC135DF5-4480-4C25-A5D6-BF6359446571}">
      <dgm:prSet/>
      <dgm:spPr/>
      <dgm:t>
        <a:bodyPr/>
        <a:lstStyle/>
        <a:p>
          <a:endParaRPr lang="fr-FR"/>
        </a:p>
      </dgm:t>
    </dgm:pt>
    <dgm:pt modelId="{045DF062-7B3C-4AED-B907-793BFAA28619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Le projet SOFT</a:t>
          </a:r>
        </a:p>
      </dgm:t>
    </dgm:pt>
    <dgm:pt modelId="{8FB00F57-4258-46BF-B73D-C079BC3E88F1}" type="parTrans" cxnId="{54D33904-91E2-4152-BAEF-85FF9F14EAA4}">
      <dgm:prSet/>
      <dgm:spPr/>
      <dgm:t>
        <a:bodyPr/>
        <a:lstStyle/>
        <a:p>
          <a:endParaRPr lang="fr-FR"/>
        </a:p>
      </dgm:t>
    </dgm:pt>
    <dgm:pt modelId="{59D65E53-EFC8-446F-A29E-F3E9E2365F43}" type="sibTrans" cxnId="{54D33904-91E2-4152-BAEF-85FF9F14EAA4}">
      <dgm:prSet/>
      <dgm:spPr/>
      <dgm:t>
        <a:bodyPr/>
        <a:lstStyle/>
        <a:p>
          <a:endParaRPr lang="fr-FR"/>
        </a:p>
      </dgm:t>
    </dgm:pt>
    <dgm:pt modelId="{3D7B60B2-E42F-4CCE-8A89-41252CADCCD1}" type="pres">
      <dgm:prSet presAssocID="{13F117B7-3DFC-416D-9B71-6BA6E882ABEA}" presName="Name0" presStyleCnt="0">
        <dgm:presLayoutVars>
          <dgm:chMax val="7"/>
          <dgm:chPref val="7"/>
          <dgm:dir/>
        </dgm:presLayoutVars>
      </dgm:prSet>
      <dgm:spPr/>
    </dgm:pt>
    <dgm:pt modelId="{3E96E1E8-AE2C-40FA-830C-382DA7FCFBAF}" type="pres">
      <dgm:prSet presAssocID="{13F117B7-3DFC-416D-9B71-6BA6E882ABEA}" presName="Name1" presStyleCnt="0"/>
      <dgm:spPr/>
    </dgm:pt>
    <dgm:pt modelId="{CECAC454-C322-4C94-AC48-232605BFABBE}" type="pres">
      <dgm:prSet presAssocID="{13F117B7-3DFC-416D-9B71-6BA6E882ABEA}" presName="cycle" presStyleCnt="0"/>
      <dgm:spPr/>
    </dgm:pt>
    <dgm:pt modelId="{97D4C224-76A2-4B66-8F6B-DB996CDBF56D}" type="pres">
      <dgm:prSet presAssocID="{13F117B7-3DFC-416D-9B71-6BA6E882ABEA}" presName="srcNode" presStyleLbl="node1" presStyleIdx="0" presStyleCnt="5"/>
      <dgm:spPr/>
    </dgm:pt>
    <dgm:pt modelId="{04F6E3E7-DCB0-4A45-A17A-9B0612B93457}" type="pres">
      <dgm:prSet presAssocID="{13F117B7-3DFC-416D-9B71-6BA6E882ABEA}" presName="conn" presStyleLbl="parChTrans1D2" presStyleIdx="0" presStyleCnt="1"/>
      <dgm:spPr/>
    </dgm:pt>
    <dgm:pt modelId="{FE6D35FE-6F3C-4DBC-9A5D-2D5E074A936E}" type="pres">
      <dgm:prSet presAssocID="{13F117B7-3DFC-416D-9B71-6BA6E882ABEA}" presName="extraNode" presStyleLbl="node1" presStyleIdx="0" presStyleCnt="5"/>
      <dgm:spPr/>
    </dgm:pt>
    <dgm:pt modelId="{57AA2C59-11CA-42F6-91FE-9BDD10F47437}" type="pres">
      <dgm:prSet presAssocID="{13F117B7-3DFC-416D-9B71-6BA6E882ABEA}" presName="dstNode" presStyleLbl="node1" presStyleIdx="0" presStyleCnt="5"/>
      <dgm:spPr/>
    </dgm:pt>
    <dgm:pt modelId="{F0971829-A465-46FC-9B11-E8EBB13EA9E2}" type="pres">
      <dgm:prSet presAssocID="{0C9B5436-F11F-455C-9396-072C598484D2}" presName="text_1" presStyleLbl="node1" presStyleIdx="0" presStyleCnt="5">
        <dgm:presLayoutVars>
          <dgm:bulletEnabled val="1"/>
        </dgm:presLayoutVars>
      </dgm:prSet>
      <dgm:spPr/>
    </dgm:pt>
    <dgm:pt modelId="{1E550541-97A2-48B0-B2D7-ADBA0C56C4D6}" type="pres">
      <dgm:prSet presAssocID="{0C9B5436-F11F-455C-9396-072C598484D2}" presName="accent_1" presStyleCnt="0"/>
      <dgm:spPr/>
    </dgm:pt>
    <dgm:pt modelId="{0B1D7B6C-4B0B-4D01-8B74-D670E2234B0E}" type="pres">
      <dgm:prSet presAssocID="{0C9B5436-F11F-455C-9396-072C598484D2}" presName="accentRepeatNode" presStyleLbl="solidFgAcc1" presStyleIdx="0" presStyleCnt="5"/>
      <dgm:spPr>
        <a:solidFill>
          <a:schemeClr val="tx1"/>
        </a:solidFill>
        <a:ln w="38100">
          <a:solidFill>
            <a:srgbClr val="262626"/>
          </a:solidFill>
        </a:ln>
      </dgm:spPr>
    </dgm:pt>
    <dgm:pt modelId="{EEF8A98E-5D9E-496A-8A8E-B1BB7CDB1861}" type="pres">
      <dgm:prSet presAssocID="{FD4BE1C6-189F-4CE6-B554-24D5C93B16E7}" presName="text_2" presStyleLbl="node1" presStyleIdx="1" presStyleCnt="5">
        <dgm:presLayoutVars>
          <dgm:bulletEnabled val="1"/>
        </dgm:presLayoutVars>
      </dgm:prSet>
      <dgm:spPr/>
    </dgm:pt>
    <dgm:pt modelId="{6EE4D3C0-519A-4755-8B16-898A49B22C74}" type="pres">
      <dgm:prSet presAssocID="{FD4BE1C6-189F-4CE6-B554-24D5C93B16E7}" presName="accent_2" presStyleCnt="0"/>
      <dgm:spPr/>
    </dgm:pt>
    <dgm:pt modelId="{23627B0B-C78B-4A85-9E61-F69E29E646C4}" type="pres">
      <dgm:prSet presAssocID="{FD4BE1C6-189F-4CE6-B554-24D5C93B16E7}" presName="accentRepeatNode" presStyleLbl="solidFgAcc1" presStyleIdx="1" presStyleCnt="5"/>
      <dgm:spPr>
        <a:solidFill>
          <a:schemeClr val="tx1"/>
        </a:solidFill>
        <a:ln w="38100">
          <a:solidFill>
            <a:srgbClr val="262626"/>
          </a:solidFill>
        </a:ln>
      </dgm:spPr>
    </dgm:pt>
    <dgm:pt modelId="{77B7EAB9-3BFF-4AF1-BFC6-C51FAA40D267}" type="pres">
      <dgm:prSet presAssocID="{4E9FD226-4ED3-413C-AC77-69D40D0DB9A8}" presName="text_3" presStyleLbl="node1" presStyleIdx="2" presStyleCnt="5">
        <dgm:presLayoutVars>
          <dgm:bulletEnabled val="1"/>
        </dgm:presLayoutVars>
      </dgm:prSet>
      <dgm:spPr/>
    </dgm:pt>
    <dgm:pt modelId="{5F1F7318-6412-4086-A9C6-46C219BA7476}" type="pres">
      <dgm:prSet presAssocID="{4E9FD226-4ED3-413C-AC77-69D40D0DB9A8}" presName="accent_3" presStyleCnt="0"/>
      <dgm:spPr/>
    </dgm:pt>
    <dgm:pt modelId="{18E04D84-2379-4DE7-9E8C-B6A9BC3A0612}" type="pres">
      <dgm:prSet presAssocID="{4E9FD226-4ED3-413C-AC77-69D40D0DB9A8}" presName="accentRepeatNode" presStyleLbl="solidFgAcc1" presStyleIdx="2" presStyleCnt="5"/>
      <dgm:spPr>
        <a:solidFill>
          <a:schemeClr val="tx1"/>
        </a:solidFill>
        <a:ln w="38100">
          <a:solidFill>
            <a:srgbClr val="262626"/>
          </a:solidFill>
        </a:ln>
      </dgm:spPr>
    </dgm:pt>
    <dgm:pt modelId="{FAEB0915-85A9-4B95-A178-9941BE23A35F}" type="pres">
      <dgm:prSet presAssocID="{B8138DF9-363A-4436-B330-4C6E33A574EE}" presName="text_4" presStyleLbl="node1" presStyleIdx="3" presStyleCnt="5">
        <dgm:presLayoutVars>
          <dgm:bulletEnabled val="1"/>
        </dgm:presLayoutVars>
      </dgm:prSet>
      <dgm:spPr/>
    </dgm:pt>
    <dgm:pt modelId="{B0AB4527-4EF6-4547-95D7-8F99A922D1C2}" type="pres">
      <dgm:prSet presAssocID="{B8138DF9-363A-4436-B330-4C6E33A574EE}" presName="accent_4" presStyleCnt="0"/>
      <dgm:spPr/>
    </dgm:pt>
    <dgm:pt modelId="{70C6A6BB-79D0-49E5-AFDF-84AC7B553C4A}" type="pres">
      <dgm:prSet presAssocID="{B8138DF9-363A-4436-B330-4C6E33A574EE}" presName="accentRepeatNode" presStyleLbl="solidFgAcc1" presStyleIdx="3" presStyleCnt="5"/>
      <dgm:spPr>
        <a:solidFill>
          <a:schemeClr val="tx1"/>
        </a:solidFill>
        <a:ln w="38100">
          <a:solidFill>
            <a:srgbClr val="262626"/>
          </a:solidFill>
        </a:ln>
      </dgm:spPr>
    </dgm:pt>
    <dgm:pt modelId="{F4021070-4032-4476-ABED-1E382C7A134A}" type="pres">
      <dgm:prSet presAssocID="{045DF062-7B3C-4AED-B907-793BFAA28619}" presName="text_5" presStyleLbl="node1" presStyleIdx="4" presStyleCnt="5">
        <dgm:presLayoutVars>
          <dgm:bulletEnabled val="1"/>
        </dgm:presLayoutVars>
      </dgm:prSet>
      <dgm:spPr/>
    </dgm:pt>
    <dgm:pt modelId="{0C53222C-E4E2-4B05-B905-025970DB6F62}" type="pres">
      <dgm:prSet presAssocID="{045DF062-7B3C-4AED-B907-793BFAA28619}" presName="accent_5" presStyleCnt="0"/>
      <dgm:spPr/>
    </dgm:pt>
    <dgm:pt modelId="{8475B2C9-4485-4ACB-A111-7BB1F6577261}" type="pres">
      <dgm:prSet presAssocID="{045DF062-7B3C-4AED-B907-793BFAA28619}" presName="accentRepeatNode" presStyleLbl="solidFgAcc1" presStyleIdx="4" presStyleCnt="5"/>
      <dgm:spPr>
        <a:solidFill>
          <a:schemeClr val="tx1"/>
        </a:solidFill>
        <a:ln w="38100">
          <a:solidFill>
            <a:srgbClr val="262626"/>
          </a:solidFill>
        </a:ln>
      </dgm:spPr>
    </dgm:pt>
  </dgm:ptLst>
  <dgm:cxnLst>
    <dgm:cxn modelId="{1786E301-B544-43DB-B00D-3F2FA740E958}" type="presOf" srcId="{B8138DF9-363A-4436-B330-4C6E33A574EE}" destId="{FAEB0915-85A9-4B95-A178-9941BE23A35F}" srcOrd="0" destOrd="0" presId="urn:microsoft.com/office/officeart/2008/layout/VerticalCurvedList"/>
    <dgm:cxn modelId="{54D33904-91E2-4152-BAEF-85FF9F14EAA4}" srcId="{13F117B7-3DFC-416D-9B71-6BA6E882ABEA}" destId="{045DF062-7B3C-4AED-B907-793BFAA28619}" srcOrd="4" destOrd="0" parTransId="{8FB00F57-4258-46BF-B73D-C079BC3E88F1}" sibTransId="{59D65E53-EFC8-446F-A29E-F3E9E2365F43}"/>
    <dgm:cxn modelId="{D08A9709-30CA-469F-A120-C38195207E98}" type="presOf" srcId="{13F117B7-3DFC-416D-9B71-6BA6E882ABEA}" destId="{3D7B60B2-E42F-4CCE-8A89-41252CADCCD1}" srcOrd="0" destOrd="0" presId="urn:microsoft.com/office/officeart/2008/layout/VerticalCurvedList"/>
    <dgm:cxn modelId="{3D8F250A-69C8-41C6-99FF-CF09CE3A6C35}" srcId="{13F117B7-3DFC-416D-9B71-6BA6E882ABEA}" destId="{0C9B5436-F11F-455C-9396-072C598484D2}" srcOrd="0" destOrd="0" parTransId="{2CF08E09-0C07-4115-8FFC-8A8C635296D4}" sibTransId="{F9D8A78C-5B38-48B2-B635-54E86FC706A4}"/>
    <dgm:cxn modelId="{9ADD4422-1126-423C-8F10-627113E4201E}" type="presOf" srcId="{045DF062-7B3C-4AED-B907-793BFAA28619}" destId="{F4021070-4032-4476-ABED-1E382C7A134A}" srcOrd="0" destOrd="0" presId="urn:microsoft.com/office/officeart/2008/layout/VerticalCurvedList"/>
    <dgm:cxn modelId="{D5B53B2B-C194-4132-B249-DC65B5656956}" type="presOf" srcId="{FD4BE1C6-189F-4CE6-B554-24D5C93B16E7}" destId="{EEF8A98E-5D9E-496A-8A8E-B1BB7CDB1861}" srcOrd="0" destOrd="0" presId="urn:microsoft.com/office/officeart/2008/layout/VerticalCurvedList"/>
    <dgm:cxn modelId="{1555BF38-C1B3-420C-A8FA-7AA4A4C6B9D6}" type="presOf" srcId="{4E9FD226-4ED3-413C-AC77-69D40D0DB9A8}" destId="{77B7EAB9-3BFF-4AF1-BFC6-C51FAA40D267}" srcOrd="0" destOrd="0" presId="urn:microsoft.com/office/officeart/2008/layout/VerticalCurvedList"/>
    <dgm:cxn modelId="{D7E3B8AC-DB02-4EA3-8D03-E35208060169}" srcId="{13F117B7-3DFC-416D-9B71-6BA6E882ABEA}" destId="{4E9FD226-4ED3-413C-AC77-69D40D0DB9A8}" srcOrd="2" destOrd="0" parTransId="{8584AC8C-2449-4516-B021-E389480ECD73}" sibTransId="{2B51AF3B-28F1-41DB-97D2-C36FD598492C}"/>
    <dgm:cxn modelId="{ADEA4DB8-E60F-465F-AB30-557FED874803}" type="presOf" srcId="{0C9B5436-F11F-455C-9396-072C598484D2}" destId="{F0971829-A465-46FC-9B11-E8EBB13EA9E2}" srcOrd="0" destOrd="0" presId="urn:microsoft.com/office/officeart/2008/layout/VerticalCurvedList"/>
    <dgm:cxn modelId="{36ECF6C6-190F-48FC-A782-C82C95A4DE8C}" srcId="{13F117B7-3DFC-416D-9B71-6BA6E882ABEA}" destId="{FD4BE1C6-189F-4CE6-B554-24D5C93B16E7}" srcOrd="1" destOrd="0" parTransId="{BCFE03B3-B81C-407C-B92D-4EB25BBB53EC}" sibTransId="{9377147F-9CB9-4871-984E-07FFF0091AA0}"/>
    <dgm:cxn modelId="{4C475EEE-DAC5-4CF5-9DC8-E42494DE5E7C}" type="presOf" srcId="{F9D8A78C-5B38-48B2-B635-54E86FC706A4}" destId="{04F6E3E7-DCB0-4A45-A17A-9B0612B93457}" srcOrd="0" destOrd="0" presId="urn:microsoft.com/office/officeart/2008/layout/VerticalCurvedList"/>
    <dgm:cxn modelId="{BC135DF5-4480-4C25-A5D6-BF6359446571}" srcId="{13F117B7-3DFC-416D-9B71-6BA6E882ABEA}" destId="{B8138DF9-363A-4436-B330-4C6E33A574EE}" srcOrd="3" destOrd="0" parTransId="{406D4947-8E84-4481-87EF-242D1153B29B}" sibTransId="{5368B28C-7B0D-4D97-B156-B52DB5766737}"/>
    <dgm:cxn modelId="{37527597-7F4B-4519-B61D-C99EBC37BD9F}" type="presParOf" srcId="{3D7B60B2-E42F-4CCE-8A89-41252CADCCD1}" destId="{3E96E1E8-AE2C-40FA-830C-382DA7FCFBAF}" srcOrd="0" destOrd="0" presId="urn:microsoft.com/office/officeart/2008/layout/VerticalCurvedList"/>
    <dgm:cxn modelId="{E0C027A8-79C1-4F13-B061-36E3C2B3881D}" type="presParOf" srcId="{3E96E1E8-AE2C-40FA-830C-382DA7FCFBAF}" destId="{CECAC454-C322-4C94-AC48-232605BFABBE}" srcOrd="0" destOrd="0" presId="urn:microsoft.com/office/officeart/2008/layout/VerticalCurvedList"/>
    <dgm:cxn modelId="{2E564B50-EB46-4E7C-8533-AB7C28C2D53B}" type="presParOf" srcId="{CECAC454-C322-4C94-AC48-232605BFABBE}" destId="{97D4C224-76A2-4B66-8F6B-DB996CDBF56D}" srcOrd="0" destOrd="0" presId="urn:microsoft.com/office/officeart/2008/layout/VerticalCurvedList"/>
    <dgm:cxn modelId="{511E8635-FCCD-4EA9-88B7-53A8DCF71E4C}" type="presParOf" srcId="{CECAC454-C322-4C94-AC48-232605BFABBE}" destId="{04F6E3E7-DCB0-4A45-A17A-9B0612B93457}" srcOrd="1" destOrd="0" presId="urn:microsoft.com/office/officeart/2008/layout/VerticalCurvedList"/>
    <dgm:cxn modelId="{BDC89A36-A758-4C55-97A5-9B39579714ED}" type="presParOf" srcId="{CECAC454-C322-4C94-AC48-232605BFABBE}" destId="{FE6D35FE-6F3C-4DBC-9A5D-2D5E074A936E}" srcOrd="2" destOrd="0" presId="urn:microsoft.com/office/officeart/2008/layout/VerticalCurvedList"/>
    <dgm:cxn modelId="{8F5C436C-7BF9-49AB-AE9E-FB2C77EABD97}" type="presParOf" srcId="{CECAC454-C322-4C94-AC48-232605BFABBE}" destId="{57AA2C59-11CA-42F6-91FE-9BDD10F47437}" srcOrd="3" destOrd="0" presId="urn:microsoft.com/office/officeart/2008/layout/VerticalCurvedList"/>
    <dgm:cxn modelId="{2AA0ED8C-D1BE-4332-BFFD-FAB4097B5E2A}" type="presParOf" srcId="{3E96E1E8-AE2C-40FA-830C-382DA7FCFBAF}" destId="{F0971829-A465-46FC-9B11-E8EBB13EA9E2}" srcOrd="1" destOrd="0" presId="urn:microsoft.com/office/officeart/2008/layout/VerticalCurvedList"/>
    <dgm:cxn modelId="{101E5A59-6DB2-41C0-8A7F-E45BE6AEC43B}" type="presParOf" srcId="{3E96E1E8-AE2C-40FA-830C-382DA7FCFBAF}" destId="{1E550541-97A2-48B0-B2D7-ADBA0C56C4D6}" srcOrd="2" destOrd="0" presId="urn:microsoft.com/office/officeart/2008/layout/VerticalCurvedList"/>
    <dgm:cxn modelId="{EA2A64F8-C76B-4A5A-8F65-9B0EA56C6279}" type="presParOf" srcId="{1E550541-97A2-48B0-B2D7-ADBA0C56C4D6}" destId="{0B1D7B6C-4B0B-4D01-8B74-D670E2234B0E}" srcOrd="0" destOrd="0" presId="urn:microsoft.com/office/officeart/2008/layout/VerticalCurvedList"/>
    <dgm:cxn modelId="{3E40BE7C-F012-488D-8234-AD355E8C318A}" type="presParOf" srcId="{3E96E1E8-AE2C-40FA-830C-382DA7FCFBAF}" destId="{EEF8A98E-5D9E-496A-8A8E-B1BB7CDB1861}" srcOrd="3" destOrd="0" presId="urn:microsoft.com/office/officeart/2008/layout/VerticalCurvedList"/>
    <dgm:cxn modelId="{D755CC5D-6584-469C-A200-A8B88044E283}" type="presParOf" srcId="{3E96E1E8-AE2C-40FA-830C-382DA7FCFBAF}" destId="{6EE4D3C0-519A-4755-8B16-898A49B22C74}" srcOrd="4" destOrd="0" presId="urn:microsoft.com/office/officeart/2008/layout/VerticalCurvedList"/>
    <dgm:cxn modelId="{046570BB-A01E-4526-848A-E91C14E687DF}" type="presParOf" srcId="{6EE4D3C0-519A-4755-8B16-898A49B22C74}" destId="{23627B0B-C78B-4A85-9E61-F69E29E646C4}" srcOrd="0" destOrd="0" presId="urn:microsoft.com/office/officeart/2008/layout/VerticalCurvedList"/>
    <dgm:cxn modelId="{A3172246-4397-41AA-833F-B5216B34FA67}" type="presParOf" srcId="{3E96E1E8-AE2C-40FA-830C-382DA7FCFBAF}" destId="{77B7EAB9-3BFF-4AF1-BFC6-C51FAA40D267}" srcOrd="5" destOrd="0" presId="urn:microsoft.com/office/officeart/2008/layout/VerticalCurvedList"/>
    <dgm:cxn modelId="{63FBBB30-869C-43A6-A14B-72B42025120D}" type="presParOf" srcId="{3E96E1E8-AE2C-40FA-830C-382DA7FCFBAF}" destId="{5F1F7318-6412-4086-A9C6-46C219BA7476}" srcOrd="6" destOrd="0" presId="urn:microsoft.com/office/officeart/2008/layout/VerticalCurvedList"/>
    <dgm:cxn modelId="{FFC0927C-7EDD-44B1-BB74-EA8533D54F21}" type="presParOf" srcId="{5F1F7318-6412-4086-A9C6-46C219BA7476}" destId="{18E04D84-2379-4DE7-9E8C-B6A9BC3A0612}" srcOrd="0" destOrd="0" presId="urn:microsoft.com/office/officeart/2008/layout/VerticalCurvedList"/>
    <dgm:cxn modelId="{CB3D14CE-F4BE-4D49-AE0C-10C61DE17BC7}" type="presParOf" srcId="{3E96E1E8-AE2C-40FA-830C-382DA7FCFBAF}" destId="{FAEB0915-85A9-4B95-A178-9941BE23A35F}" srcOrd="7" destOrd="0" presId="urn:microsoft.com/office/officeart/2008/layout/VerticalCurvedList"/>
    <dgm:cxn modelId="{E7E07B4D-8816-48EA-A889-C42CBE6B3AE6}" type="presParOf" srcId="{3E96E1E8-AE2C-40FA-830C-382DA7FCFBAF}" destId="{B0AB4527-4EF6-4547-95D7-8F99A922D1C2}" srcOrd="8" destOrd="0" presId="urn:microsoft.com/office/officeart/2008/layout/VerticalCurvedList"/>
    <dgm:cxn modelId="{080A5CA4-B12D-428D-A434-28DFD5AAE47E}" type="presParOf" srcId="{B0AB4527-4EF6-4547-95D7-8F99A922D1C2}" destId="{70C6A6BB-79D0-49E5-AFDF-84AC7B553C4A}" srcOrd="0" destOrd="0" presId="urn:microsoft.com/office/officeart/2008/layout/VerticalCurvedList"/>
    <dgm:cxn modelId="{30649D19-8D40-4E64-B7B8-797A870822E7}" type="presParOf" srcId="{3E96E1E8-AE2C-40FA-830C-382DA7FCFBAF}" destId="{F4021070-4032-4476-ABED-1E382C7A134A}" srcOrd="9" destOrd="0" presId="urn:microsoft.com/office/officeart/2008/layout/VerticalCurvedList"/>
    <dgm:cxn modelId="{4F3D26F9-1FB3-4144-A77C-0F4B10222A91}" type="presParOf" srcId="{3E96E1E8-AE2C-40FA-830C-382DA7FCFBAF}" destId="{0C53222C-E4E2-4B05-B905-025970DB6F62}" srcOrd="10" destOrd="0" presId="urn:microsoft.com/office/officeart/2008/layout/VerticalCurvedList"/>
    <dgm:cxn modelId="{D5F9EE59-3834-4905-87C0-D0A23EB128F4}" type="presParOf" srcId="{0C53222C-E4E2-4B05-B905-025970DB6F62}" destId="{8475B2C9-4485-4ACB-A111-7BB1F65772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9AC141-D477-4AA5-A7A5-C560AF826690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E5ED794-9465-4D21-9C11-5DA80B3B660A}">
      <dgm:prSet phldrT="[Texte]"/>
      <dgm:spPr>
        <a:solidFill>
          <a:srgbClr val="A7D535"/>
        </a:solidFill>
      </dgm:spPr>
      <dgm:t>
        <a:bodyPr/>
        <a:lstStyle/>
        <a:p>
          <a:r>
            <a:rPr lang="fr-FR" dirty="0"/>
            <a:t>Récupération des fichiers</a:t>
          </a:r>
        </a:p>
      </dgm:t>
    </dgm:pt>
    <dgm:pt modelId="{1D4653EC-3369-41E5-9C6E-C467ECBB16E0}" type="parTrans" cxnId="{3F5263F5-AA76-403D-AD19-83518A2EBE5B}">
      <dgm:prSet/>
      <dgm:spPr/>
      <dgm:t>
        <a:bodyPr/>
        <a:lstStyle/>
        <a:p>
          <a:endParaRPr lang="fr-FR"/>
        </a:p>
      </dgm:t>
    </dgm:pt>
    <dgm:pt modelId="{27E286B1-C950-48FC-90C3-13150C605A1D}" type="sibTrans" cxnId="{3F5263F5-AA76-403D-AD19-83518A2EBE5B}">
      <dgm:prSet/>
      <dgm:spPr/>
      <dgm:t>
        <a:bodyPr/>
        <a:lstStyle/>
        <a:p>
          <a:endParaRPr lang="fr-FR"/>
        </a:p>
      </dgm:t>
    </dgm:pt>
    <dgm:pt modelId="{4F05C963-C3FA-42FA-88B7-5E460DAB759E}">
      <dgm:prSet phldrT="[Texte]"/>
      <dgm:spPr>
        <a:solidFill>
          <a:srgbClr val="A7D535"/>
        </a:solidFill>
      </dgm:spPr>
      <dgm:t>
        <a:bodyPr/>
        <a:lstStyle/>
        <a:p>
          <a:r>
            <a:rPr lang="fr-FR" dirty="0"/>
            <a:t>Groupement et traitement des données</a:t>
          </a:r>
        </a:p>
      </dgm:t>
    </dgm:pt>
    <dgm:pt modelId="{AB181108-9F3E-4313-AD1D-E04C4131AF41}" type="parTrans" cxnId="{40CA2261-37EC-4FDB-A639-34FA39C43BB7}">
      <dgm:prSet/>
      <dgm:spPr/>
      <dgm:t>
        <a:bodyPr/>
        <a:lstStyle/>
        <a:p>
          <a:endParaRPr lang="fr-FR"/>
        </a:p>
      </dgm:t>
    </dgm:pt>
    <dgm:pt modelId="{4CB71EBF-B06F-4BDF-9179-A394ACED5EA8}" type="sibTrans" cxnId="{40CA2261-37EC-4FDB-A639-34FA39C43BB7}">
      <dgm:prSet/>
      <dgm:spPr/>
      <dgm:t>
        <a:bodyPr/>
        <a:lstStyle/>
        <a:p>
          <a:endParaRPr lang="fr-FR"/>
        </a:p>
      </dgm:t>
    </dgm:pt>
    <dgm:pt modelId="{EB2B43BF-0D8C-4C8F-90DE-1E378BE663F6}">
      <dgm:prSet phldrT="[Texte]"/>
      <dgm:spPr>
        <a:solidFill>
          <a:srgbClr val="A7D535"/>
        </a:solidFill>
      </dgm:spPr>
      <dgm:t>
        <a:bodyPr/>
        <a:lstStyle/>
        <a:p>
          <a:r>
            <a:rPr lang="fr-FR" dirty="0"/>
            <a:t>Importation dans la BDD</a:t>
          </a:r>
        </a:p>
      </dgm:t>
    </dgm:pt>
    <dgm:pt modelId="{2F5772FA-CEEA-4DAD-A0BB-57892269C871}" type="parTrans" cxnId="{0BA23409-DF13-40F8-9DC6-5A3CA09BC386}">
      <dgm:prSet/>
      <dgm:spPr/>
      <dgm:t>
        <a:bodyPr/>
        <a:lstStyle/>
        <a:p>
          <a:endParaRPr lang="fr-FR"/>
        </a:p>
      </dgm:t>
    </dgm:pt>
    <dgm:pt modelId="{65E1BCD1-72CD-4A93-9BCB-2E7CB4411D72}" type="sibTrans" cxnId="{0BA23409-DF13-40F8-9DC6-5A3CA09BC386}">
      <dgm:prSet/>
      <dgm:spPr/>
      <dgm:t>
        <a:bodyPr/>
        <a:lstStyle/>
        <a:p>
          <a:endParaRPr lang="fr-FR"/>
        </a:p>
      </dgm:t>
    </dgm:pt>
    <dgm:pt modelId="{E224EF32-5DDC-460B-80E1-C6221C9CDB83}" type="pres">
      <dgm:prSet presAssocID="{679AC141-D477-4AA5-A7A5-C560AF826690}" presName="outerComposite" presStyleCnt="0">
        <dgm:presLayoutVars>
          <dgm:chMax val="5"/>
          <dgm:dir/>
          <dgm:resizeHandles val="exact"/>
        </dgm:presLayoutVars>
      </dgm:prSet>
      <dgm:spPr/>
    </dgm:pt>
    <dgm:pt modelId="{447963E5-019E-4B8D-AA67-E78EBEEF94B0}" type="pres">
      <dgm:prSet presAssocID="{679AC141-D477-4AA5-A7A5-C560AF826690}" presName="dummyMaxCanvas" presStyleCnt="0">
        <dgm:presLayoutVars/>
      </dgm:prSet>
      <dgm:spPr/>
    </dgm:pt>
    <dgm:pt modelId="{07A0CBF6-ED89-4698-AA38-8FF9CB9D50A4}" type="pres">
      <dgm:prSet presAssocID="{679AC141-D477-4AA5-A7A5-C560AF826690}" presName="ThreeNodes_1" presStyleLbl="node1" presStyleIdx="0" presStyleCnt="3">
        <dgm:presLayoutVars>
          <dgm:bulletEnabled val="1"/>
        </dgm:presLayoutVars>
      </dgm:prSet>
      <dgm:spPr/>
    </dgm:pt>
    <dgm:pt modelId="{9D9DD885-8859-4E16-ABCF-9E200B9DCBE6}" type="pres">
      <dgm:prSet presAssocID="{679AC141-D477-4AA5-A7A5-C560AF826690}" presName="ThreeNodes_2" presStyleLbl="node1" presStyleIdx="1" presStyleCnt="3">
        <dgm:presLayoutVars>
          <dgm:bulletEnabled val="1"/>
        </dgm:presLayoutVars>
      </dgm:prSet>
      <dgm:spPr/>
    </dgm:pt>
    <dgm:pt modelId="{70DC303C-DC9F-4756-B107-00A1A3FD5BFD}" type="pres">
      <dgm:prSet presAssocID="{679AC141-D477-4AA5-A7A5-C560AF826690}" presName="ThreeNodes_3" presStyleLbl="node1" presStyleIdx="2" presStyleCnt="3">
        <dgm:presLayoutVars>
          <dgm:bulletEnabled val="1"/>
        </dgm:presLayoutVars>
      </dgm:prSet>
      <dgm:spPr/>
    </dgm:pt>
    <dgm:pt modelId="{60035620-C33C-44B7-AA9E-2A07629D4FC3}" type="pres">
      <dgm:prSet presAssocID="{679AC141-D477-4AA5-A7A5-C560AF826690}" presName="ThreeConn_1-2" presStyleLbl="fgAccFollowNode1" presStyleIdx="0" presStyleCnt="2">
        <dgm:presLayoutVars>
          <dgm:bulletEnabled val="1"/>
        </dgm:presLayoutVars>
      </dgm:prSet>
      <dgm:spPr/>
    </dgm:pt>
    <dgm:pt modelId="{4B2F2587-473D-4FBE-A85A-99FA10364D4A}" type="pres">
      <dgm:prSet presAssocID="{679AC141-D477-4AA5-A7A5-C560AF826690}" presName="ThreeConn_2-3" presStyleLbl="fgAccFollowNode1" presStyleIdx="1" presStyleCnt="2">
        <dgm:presLayoutVars>
          <dgm:bulletEnabled val="1"/>
        </dgm:presLayoutVars>
      </dgm:prSet>
      <dgm:spPr/>
    </dgm:pt>
    <dgm:pt modelId="{91909D14-0241-4CA1-803B-F136B99F07A6}" type="pres">
      <dgm:prSet presAssocID="{679AC141-D477-4AA5-A7A5-C560AF826690}" presName="ThreeNodes_1_text" presStyleLbl="node1" presStyleIdx="2" presStyleCnt="3">
        <dgm:presLayoutVars>
          <dgm:bulletEnabled val="1"/>
        </dgm:presLayoutVars>
      </dgm:prSet>
      <dgm:spPr/>
    </dgm:pt>
    <dgm:pt modelId="{69E1B632-56CC-4EE1-A478-DC44D999D708}" type="pres">
      <dgm:prSet presAssocID="{679AC141-D477-4AA5-A7A5-C560AF826690}" presName="ThreeNodes_2_text" presStyleLbl="node1" presStyleIdx="2" presStyleCnt="3">
        <dgm:presLayoutVars>
          <dgm:bulletEnabled val="1"/>
        </dgm:presLayoutVars>
      </dgm:prSet>
      <dgm:spPr/>
    </dgm:pt>
    <dgm:pt modelId="{8C835E4D-70A4-45B0-92B8-42D7E19E4B72}" type="pres">
      <dgm:prSet presAssocID="{679AC141-D477-4AA5-A7A5-C560AF82669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BA23409-DF13-40F8-9DC6-5A3CA09BC386}" srcId="{679AC141-D477-4AA5-A7A5-C560AF826690}" destId="{EB2B43BF-0D8C-4C8F-90DE-1E378BE663F6}" srcOrd="2" destOrd="0" parTransId="{2F5772FA-CEEA-4DAD-A0BB-57892269C871}" sibTransId="{65E1BCD1-72CD-4A93-9BCB-2E7CB4411D72}"/>
    <dgm:cxn modelId="{CAFD1A0F-B67E-4E45-A337-66FC3FC13FEA}" type="presOf" srcId="{EB2B43BF-0D8C-4C8F-90DE-1E378BE663F6}" destId="{70DC303C-DC9F-4756-B107-00A1A3FD5BFD}" srcOrd="0" destOrd="0" presId="urn:microsoft.com/office/officeart/2005/8/layout/vProcess5"/>
    <dgm:cxn modelId="{40CA2261-37EC-4FDB-A639-34FA39C43BB7}" srcId="{679AC141-D477-4AA5-A7A5-C560AF826690}" destId="{4F05C963-C3FA-42FA-88B7-5E460DAB759E}" srcOrd="1" destOrd="0" parTransId="{AB181108-9F3E-4313-AD1D-E04C4131AF41}" sibTransId="{4CB71EBF-B06F-4BDF-9179-A394ACED5EA8}"/>
    <dgm:cxn modelId="{F14ED166-62B2-4E93-BB77-5085D82075DE}" type="presOf" srcId="{4F05C963-C3FA-42FA-88B7-5E460DAB759E}" destId="{69E1B632-56CC-4EE1-A478-DC44D999D708}" srcOrd="1" destOrd="0" presId="urn:microsoft.com/office/officeart/2005/8/layout/vProcess5"/>
    <dgm:cxn modelId="{E8354B49-3E74-4EA1-AF5C-FB1F36BF980A}" type="presOf" srcId="{EB2B43BF-0D8C-4C8F-90DE-1E378BE663F6}" destId="{8C835E4D-70A4-45B0-92B8-42D7E19E4B72}" srcOrd="1" destOrd="0" presId="urn:microsoft.com/office/officeart/2005/8/layout/vProcess5"/>
    <dgm:cxn modelId="{3A88714A-C77E-4EEF-B95D-736C4150C298}" type="presOf" srcId="{4F05C963-C3FA-42FA-88B7-5E460DAB759E}" destId="{9D9DD885-8859-4E16-ABCF-9E200B9DCBE6}" srcOrd="0" destOrd="0" presId="urn:microsoft.com/office/officeart/2005/8/layout/vProcess5"/>
    <dgm:cxn modelId="{510D1EA3-B368-4F78-B2F4-7FA31ACA0646}" type="presOf" srcId="{27E286B1-C950-48FC-90C3-13150C605A1D}" destId="{60035620-C33C-44B7-AA9E-2A07629D4FC3}" srcOrd="0" destOrd="0" presId="urn:microsoft.com/office/officeart/2005/8/layout/vProcess5"/>
    <dgm:cxn modelId="{1769BDAA-2CCE-450F-AD50-9BEB21C6D34A}" type="presOf" srcId="{0E5ED794-9465-4D21-9C11-5DA80B3B660A}" destId="{91909D14-0241-4CA1-803B-F136B99F07A6}" srcOrd="1" destOrd="0" presId="urn:microsoft.com/office/officeart/2005/8/layout/vProcess5"/>
    <dgm:cxn modelId="{7732BDC7-E689-4BEB-8995-8A02DDAF40C1}" type="presOf" srcId="{679AC141-D477-4AA5-A7A5-C560AF826690}" destId="{E224EF32-5DDC-460B-80E1-C6221C9CDB83}" srcOrd="0" destOrd="0" presId="urn:microsoft.com/office/officeart/2005/8/layout/vProcess5"/>
    <dgm:cxn modelId="{5F0767E8-BCA8-4130-B979-F067B9F86047}" type="presOf" srcId="{4CB71EBF-B06F-4BDF-9179-A394ACED5EA8}" destId="{4B2F2587-473D-4FBE-A85A-99FA10364D4A}" srcOrd="0" destOrd="0" presId="urn:microsoft.com/office/officeart/2005/8/layout/vProcess5"/>
    <dgm:cxn modelId="{3F5263F5-AA76-403D-AD19-83518A2EBE5B}" srcId="{679AC141-D477-4AA5-A7A5-C560AF826690}" destId="{0E5ED794-9465-4D21-9C11-5DA80B3B660A}" srcOrd="0" destOrd="0" parTransId="{1D4653EC-3369-41E5-9C6E-C467ECBB16E0}" sibTransId="{27E286B1-C950-48FC-90C3-13150C605A1D}"/>
    <dgm:cxn modelId="{3C1F62FC-20B0-4F8D-8681-059B06C0EC4C}" type="presOf" srcId="{0E5ED794-9465-4D21-9C11-5DA80B3B660A}" destId="{07A0CBF6-ED89-4698-AA38-8FF9CB9D50A4}" srcOrd="0" destOrd="0" presId="urn:microsoft.com/office/officeart/2005/8/layout/vProcess5"/>
    <dgm:cxn modelId="{FC75307B-AA94-4FEF-81F9-89F47EEA50C2}" type="presParOf" srcId="{E224EF32-5DDC-460B-80E1-C6221C9CDB83}" destId="{447963E5-019E-4B8D-AA67-E78EBEEF94B0}" srcOrd="0" destOrd="0" presId="urn:microsoft.com/office/officeart/2005/8/layout/vProcess5"/>
    <dgm:cxn modelId="{8678621E-05DE-4E5A-9955-0BB05D510396}" type="presParOf" srcId="{E224EF32-5DDC-460B-80E1-C6221C9CDB83}" destId="{07A0CBF6-ED89-4698-AA38-8FF9CB9D50A4}" srcOrd="1" destOrd="0" presId="urn:microsoft.com/office/officeart/2005/8/layout/vProcess5"/>
    <dgm:cxn modelId="{E14D26FC-F848-44F9-B02C-FC0834B4F498}" type="presParOf" srcId="{E224EF32-5DDC-460B-80E1-C6221C9CDB83}" destId="{9D9DD885-8859-4E16-ABCF-9E200B9DCBE6}" srcOrd="2" destOrd="0" presId="urn:microsoft.com/office/officeart/2005/8/layout/vProcess5"/>
    <dgm:cxn modelId="{C8A8E2F9-8C3F-4297-BD02-31E6245AE181}" type="presParOf" srcId="{E224EF32-5DDC-460B-80E1-C6221C9CDB83}" destId="{70DC303C-DC9F-4756-B107-00A1A3FD5BFD}" srcOrd="3" destOrd="0" presId="urn:microsoft.com/office/officeart/2005/8/layout/vProcess5"/>
    <dgm:cxn modelId="{D005242D-077B-4953-8D44-637019D0199E}" type="presParOf" srcId="{E224EF32-5DDC-460B-80E1-C6221C9CDB83}" destId="{60035620-C33C-44B7-AA9E-2A07629D4FC3}" srcOrd="4" destOrd="0" presId="urn:microsoft.com/office/officeart/2005/8/layout/vProcess5"/>
    <dgm:cxn modelId="{860978AC-DB14-4189-A547-7BD65EEA2DEB}" type="presParOf" srcId="{E224EF32-5DDC-460B-80E1-C6221C9CDB83}" destId="{4B2F2587-473D-4FBE-A85A-99FA10364D4A}" srcOrd="5" destOrd="0" presId="urn:microsoft.com/office/officeart/2005/8/layout/vProcess5"/>
    <dgm:cxn modelId="{CFDA3AFE-42BF-4F3C-9B8A-B1814228E347}" type="presParOf" srcId="{E224EF32-5DDC-460B-80E1-C6221C9CDB83}" destId="{91909D14-0241-4CA1-803B-F136B99F07A6}" srcOrd="6" destOrd="0" presId="urn:microsoft.com/office/officeart/2005/8/layout/vProcess5"/>
    <dgm:cxn modelId="{08A77FBC-D20C-4BD8-B7A2-ED0B9C04F452}" type="presParOf" srcId="{E224EF32-5DDC-460B-80E1-C6221C9CDB83}" destId="{69E1B632-56CC-4EE1-A478-DC44D999D708}" srcOrd="7" destOrd="0" presId="urn:microsoft.com/office/officeart/2005/8/layout/vProcess5"/>
    <dgm:cxn modelId="{F8280E94-E823-4680-8E08-A19954959F52}" type="presParOf" srcId="{E224EF32-5DDC-460B-80E1-C6221C9CDB83}" destId="{8C835E4D-70A4-45B0-92B8-42D7E19E4B7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9AC141-D477-4AA5-A7A5-C560AF826690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E5ED794-9465-4D21-9C11-5DA80B3B660A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Suppression de certaines données </a:t>
          </a:r>
        </a:p>
      </dgm:t>
    </dgm:pt>
    <dgm:pt modelId="{27E286B1-C950-48FC-90C3-13150C605A1D}" type="sibTrans" cxnId="{3F5263F5-AA76-403D-AD19-83518A2EBE5B}">
      <dgm:prSet/>
      <dgm:spPr/>
      <dgm:t>
        <a:bodyPr/>
        <a:lstStyle/>
        <a:p>
          <a:endParaRPr lang="fr-FR"/>
        </a:p>
      </dgm:t>
    </dgm:pt>
    <dgm:pt modelId="{1D4653EC-3369-41E5-9C6E-C467ECBB16E0}" type="parTrans" cxnId="{3F5263F5-AA76-403D-AD19-83518A2EBE5B}">
      <dgm:prSet/>
      <dgm:spPr/>
      <dgm:t>
        <a:bodyPr/>
        <a:lstStyle/>
        <a:p>
          <a:endParaRPr lang="fr-FR"/>
        </a:p>
      </dgm:t>
    </dgm:pt>
    <dgm:pt modelId="{4F05C963-C3FA-42FA-88B7-5E460DAB759E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Création de nouvelle table et colonne</a:t>
          </a:r>
        </a:p>
      </dgm:t>
    </dgm:pt>
    <dgm:pt modelId="{4CB71EBF-B06F-4BDF-9179-A394ACED5EA8}" type="sibTrans" cxnId="{40CA2261-37EC-4FDB-A639-34FA39C43BB7}">
      <dgm:prSet/>
      <dgm:spPr/>
      <dgm:t>
        <a:bodyPr/>
        <a:lstStyle/>
        <a:p>
          <a:endParaRPr lang="fr-FR"/>
        </a:p>
      </dgm:t>
    </dgm:pt>
    <dgm:pt modelId="{AB181108-9F3E-4313-AD1D-E04C4131AF41}" type="parTrans" cxnId="{40CA2261-37EC-4FDB-A639-34FA39C43BB7}">
      <dgm:prSet/>
      <dgm:spPr/>
      <dgm:t>
        <a:bodyPr/>
        <a:lstStyle/>
        <a:p>
          <a:endParaRPr lang="fr-FR"/>
        </a:p>
      </dgm:t>
    </dgm:pt>
    <dgm:pt modelId="{EB2B43BF-0D8C-4C8F-90DE-1E378BE663F6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Importation des variables géométriques</a:t>
          </a:r>
        </a:p>
      </dgm:t>
    </dgm:pt>
    <dgm:pt modelId="{65E1BCD1-72CD-4A93-9BCB-2E7CB4411D72}" type="sibTrans" cxnId="{0BA23409-DF13-40F8-9DC6-5A3CA09BC386}">
      <dgm:prSet/>
      <dgm:spPr/>
      <dgm:t>
        <a:bodyPr/>
        <a:lstStyle/>
        <a:p>
          <a:endParaRPr lang="fr-FR"/>
        </a:p>
      </dgm:t>
    </dgm:pt>
    <dgm:pt modelId="{2F5772FA-CEEA-4DAD-A0BB-57892269C871}" type="parTrans" cxnId="{0BA23409-DF13-40F8-9DC6-5A3CA09BC386}">
      <dgm:prSet/>
      <dgm:spPr/>
      <dgm:t>
        <a:bodyPr/>
        <a:lstStyle/>
        <a:p>
          <a:endParaRPr lang="fr-FR"/>
        </a:p>
      </dgm:t>
    </dgm:pt>
    <dgm:pt modelId="{E224EF32-5DDC-460B-80E1-C6221C9CDB83}" type="pres">
      <dgm:prSet presAssocID="{679AC141-D477-4AA5-A7A5-C560AF826690}" presName="outerComposite" presStyleCnt="0">
        <dgm:presLayoutVars>
          <dgm:chMax val="5"/>
          <dgm:dir/>
          <dgm:resizeHandles val="exact"/>
        </dgm:presLayoutVars>
      </dgm:prSet>
      <dgm:spPr/>
    </dgm:pt>
    <dgm:pt modelId="{447963E5-019E-4B8D-AA67-E78EBEEF94B0}" type="pres">
      <dgm:prSet presAssocID="{679AC141-D477-4AA5-A7A5-C560AF826690}" presName="dummyMaxCanvas" presStyleCnt="0">
        <dgm:presLayoutVars/>
      </dgm:prSet>
      <dgm:spPr/>
    </dgm:pt>
    <dgm:pt modelId="{07A0CBF6-ED89-4698-AA38-8FF9CB9D50A4}" type="pres">
      <dgm:prSet presAssocID="{679AC141-D477-4AA5-A7A5-C560AF826690}" presName="ThreeNodes_1" presStyleLbl="node1" presStyleIdx="0" presStyleCnt="3" custLinFactNeighborX="-1509" custLinFactNeighborY="547">
        <dgm:presLayoutVars>
          <dgm:bulletEnabled val="1"/>
        </dgm:presLayoutVars>
      </dgm:prSet>
      <dgm:spPr/>
    </dgm:pt>
    <dgm:pt modelId="{9D9DD885-8859-4E16-ABCF-9E200B9DCBE6}" type="pres">
      <dgm:prSet presAssocID="{679AC141-D477-4AA5-A7A5-C560AF826690}" presName="ThreeNodes_2" presStyleLbl="node1" presStyleIdx="1" presStyleCnt="3">
        <dgm:presLayoutVars>
          <dgm:bulletEnabled val="1"/>
        </dgm:presLayoutVars>
      </dgm:prSet>
      <dgm:spPr/>
    </dgm:pt>
    <dgm:pt modelId="{70DC303C-DC9F-4756-B107-00A1A3FD5BFD}" type="pres">
      <dgm:prSet presAssocID="{679AC141-D477-4AA5-A7A5-C560AF826690}" presName="ThreeNodes_3" presStyleLbl="node1" presStyleIdx="2" presStyleCnt="3">
        <dgm:presLayoutVars>
          <dgm:bulletEnabled val="1"/>
        </dgm:presLayoutVars>
      </dgm:prSet>
      <dgm:spPr/>
    </dgm:pt>
    <dgm:pt modelId="{60035620-C33C-44B7-AA9E-2A07629D4FC3}" type="pres">
      <dgm:prSet presAssocID="{679AC141-D477-4AA5-A7A5-C560AF826690}" presName="ThreeConn_1-2" presStyleLbl="fgAccFollowNode1" presStyleIdx="0" presStyleCnt="2">
        <dgm:presLayoutVars>
          <dgm:bulletEnabled val="1"/>
        </dgm:presLayoutVars>
      </dgm:prSet>
      <dgm:spPr/>
    </dgm:pt>
    <dgm:pt modelId="{4B2F2587-473D-4FBE-A85A-99FA10364D4A}" type="pres">
      <dgm:prSet presAssocID="{679AC141-D477-4AA5-A7A5-C560AF826690}" presName="ThreeConn_2-3" presStyleLbl="fgAccFollowNode1" presStyleIdx="1" presStyleCnt="2">
        <dgm:presLayoutVars>
          <dgm:bulletEnabled val="1"/>
        </dgm:presLayoutVars>
      </dgm:prSet>
      <dgm:spPr/>
    </dgm:pt>
    <dgm:pt modelId="{91909D14-0241-4CA1-803B-F136B99F07A6}" type="pres">
      <dgm:prSet presAssocID="{679AC141-D477-4AA5-A7A5-C560AF826690}" presName="ThreeNodes_1_text" presStyleLbl="node1" presStyleIdx="2" presStyleCnt="3">
        <dgm:presLayoutVars>
          <dgm:bulletEnabled val="1"/>
        </dgm:presLayoutVars>
      </dgm:prSet>
      <dgm:spPr/>
    </dgm:pt>
    <dgm:pt modelId="{69E1B632-56CC-4EE1-A478-DC44D999D708}" type="pres">
      <dgm:prSet presAssocID="{679AC141-D477-4AA5-A7A5-C560AF826690}" presName="ThreeNodes_2_text" presStyleLbl="node1" presStyleIdx="2" presStyleCnt="3">
        <dgm:presLayoutVars>
          <dgm:bulletEnabled val="1"/>
        </dgm:presLayoutVars>
      </dgm:prSet>
      <dgm:spPr/>
    </dgm:pt>
    <dgm:pt modelId="{8C835E4D-70A4-45B0-92B8-42D7E19E4B72}" type="pres">
      <dgm:prSet presAssocID="{679AC141-D477-4AA5-A7A5-C560AF82669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BA23409-DF13-40F8-9DC6-5A3CA09BC386}" srcId="{679AC141-D477-4AA5-A7A5-C560AF826690}" destId="{EB2B43BF-0D8C-4C8F-90DE-1E378BE663F6}" srcOrd="2" destOrd="0" parTransId="{2F5772FA-CEEA-4DAD-A0BB-57892269C871}" sibTransId="{65E1BCD1-72CD-4A93-9BCB-2E7CB4411D72}"/>
    <dgm:cxn modelId="{CAFD1A0F-B67E-4E45-A337-66FC3FC13FEA}" type="presOf" srcId="{EB2B43BF-0D8C-4C8F-90DE-1E378BE663F6}" destId="{70DC303C-DC9F-4756-B107-00A1A3FD5BFD}" srcOrd="0" destOrd="0" presId="urn:microsoft.com/office/officeart/2005/8/layout/vProcess5"/>
    <dgm:cxn modelId="{40CA2261-37EC-4FDB-A639-34FA39C43BB7}" srcId="{679AC141-D477-4AA5-A7A5-C560AF826690}" destId="{4F05C963-C3FA-42FA-88B7-5E460DAB759E}" srcOrd="1" destOrd="0" parTransId="{AB181108-9F3E-4313-AD1D-E04C4131AF41}" sibTransId="{4CB71EBF-B06F-4BDF-9179-A394ACED5EA8}"/>
    <dgm:cxn modelId="{F14ED166-62B2-4E93-BB77-5085D82075DE}" type="presOf" srcId="{4F05C963-C3FA-42FA-88B7-5E460DAB759E}" destId="{69E1B632-56CC-4EE1-A478-DC44D999D708}" srcOrd="1" destOrd="0" presId="urn:microsoft.com/office/officeart/2005/8/layout/vProcess5"/>
    <dgm:cxn modelId="{E8354B49-3E74-4EA1-AF5C-FB1F36BF980A}" type="presOf" srcId="{EB2B43BF-0D8C-4C8F-90DE-1E378BE663F6}" destId="{8C835E4D-70A4-45B0-92B8-42D7E19E4B72}" srcOrd="1" destOrd="0" presId="urn:microsoft.com/office/officeart/2005/8/layout/vProcess5"/>
    <dgm:cxn modelId="{3A88714A-C77E-4EEF-B95D-736C4150C298}" type="presOf" srcId="{4F05C963-C3FA-42FA-88B7-5E460DAB759E}" destId="{9D9DD885-8859-4E16-ABCF-9E200B9DCBE6}" srcOrd="0" destOrd="0" presId="urn:microsoft.com/office/officeart/2005/8/layout/vProcess5"/>
    <dgm:cxn modelId="{510D1EA3-B368-4F78-B2F4-7FA31ACA0646}" type="presOf" srcId="{27E286B1-C950-48FC-90C3-13150C605A1D}" destId="{60035620-C33C-44B7-AA9E-2A07629D4FC3}" srcOrd="0" destOrd="0" presId="urn:microsoft.com/office/officeart/2005/8/layout/vProcess5"/>
    <dgm:cxn modelId="{1769BDAA-2CCE-450F-AD50-9BEB21C6D34A}" type="presOf" srcId="{0E5ED794-9465-4D21-9C11-5DA80B3B660A}" destId="{91909D14-0241-4CA1-803B-F136B99F07A6}" srcOrd="1" destOrd="0" presId="urn:microsoft.com/office/officeart/2005/8/layout/vProcess5"/>
    <dgm:cxn modelId="{7732BDC7-E689-4BEB-8995-8A02DDAF40C1}" type="presOf" srcId="{679AC141-D477-4AA5-A7A5-C560AF826690}" destId="{E224EF32-5DDC-460B-80E1-C6221C9CDB83}" srcOrd="0" destOrd="0" presId="urn:microsoft.com/office/officeart/2005/8/layout/vProcess5"/>
    <dgm:cxn modelId="{5F0767E8-BCA8-4130-B979-F067B9F86047}" type="presOf" srcId="{4CB71EBF-B06F-4BDF-9179-A394ACED5EA8}" destId="{4B2F2587-473D-4FBE-A85A-99FA10364D4A}" srcOrd="0" destOrd="0" presId="urn:microsoft.com/office/officeart/2005/8/layout/vProcess5"/>
    <dgm:cxn modelId="{3F5263F5-AA76-403D-AD19-83518A2EBE5B}" srcId="{679AC141-D477-4AA5-A7A5-C560AF826690}" destId="{0E5ED794-9465-4D21-9C11-5DA80B3B660A}" srcOrd="0" destOrd="0" parTransId="{1D4653EC-3369-41E5-9C6E-C467ECBB16E0}" sibTransId="{27E286B1-C950-48FC-90C3-13150C605A1D}"/>
    <dgm:cxn modelId="{3C1F62FC-20B0-4F8D-8681-059B06C0EC4C}" type="presOf" srcId="{0E5ED794-9465-4D21-9C11-5DA80B3B660A}" destId="{07A0CBF6-ED89-4698-AA38-8FF9CB9D50A4}" srcOrd="0" destOrd="0" presId="urn:microsoft.com/office/officeart/2005/8/layout/vProcess5"/>
    <dgm:cxn modelId="{FC75307B-AA94-4FEF-81F9-89F47EEA50C2}" type="presParOf" srcId="{E224EF32-5DDC-460B-80E1-C6221C9CDB83}" destId="{447963E5-019E-4B8D-AA67-E78EBEEF94B0}" srcOrd="0" destOrd="0" presId="urn:microsoft.com/office/officeart/2005/8/layout/vProcess5"/>
    <dgm:cxn modelId="{8678621E-05DE-4E5A-9955-0BB05D510396}" type="presParOf" srcId="{E224EF32-5DDC-460B-80E1-C6221C9CDB83}" destId="{07A0CBF6-ED89-4698-AA38-8FF9CB9D50A4}" srcOrd="1" destOrd="0" presId="urn:microsoft.com/office/officeart/2005/8/layout/vProcess5"/>
    <dgm:cxn modelId="{E14D26FC-F848-44F9-B02C-FC0834B4F498}" type="presParOf" srcId="{E224EF32-5DDC-460B-80E1-C6221C9CDB83}" destId="{9D9DD885-8859-4E16-ABCF-9E200B9DCBE6}" srcOrd="2" destOrd="0" presId="urn:microsoft.com/office/officeart/2005/8/layout/vProcess5"/>
    <dgm:cxn modelId="{C8A8E2F9-8C3F-4297-BD02-31E6245AE181}" type="presParOf" srcId="{E224EF32-5DDC-460B-80E1-C6221C9CDB83}" destId="{70DC303C-DC9F-4756-B107-00A1A3FD5BFD}" srcOrd="3" destOrd="0" presId="urn:microsoft.com/office/officeart/2005/8/layout/vProcess5"/>
    <dgm:cxn modelId="{D005242D-077B-4953-8D44-637019D0199E}" type="presParOf" srcId="{E224EF32-5DDC-460B-80E1-C6221C9CDB83}" destId="{60035620-C33C-44B7-AA9E-2A07629D4FC3}" srcOrd="4" destOrd="0" presId="urn:microsoft.com/office/officeart/2005/8/layout/vProcess5"/>
    <dgm:cxn modelId="{860978AC-DB14-4189-A547-7BD65EEA2DEB}" type="presParOf" srcId="{E224EF32-5DDC-460B-80E1-C6221C9CDB83}" destId="{4B2F2587-473D-4FBE-A85A-99FA10364D4A}" srcOrd="5" destOrd="0" presId="urn:microsoft.com/office/officeart/2005/8/layout/vProcess5"/>
    <dgm:cxn modelId="{CFDA3AFE-42BF-4F3C-9B8A-B1814228E347}" type="presParOf" srcId="{E224EF32-5DDC-460B-80E1-C6221C9CDB83}" destId="{91909D14-0241-4CA1-803B-F136B99F07A6}" srcOrd="6" destOrd="0" presId="urn:microsoft.com/office/officeart/2005/8/layout/vProcess5"/>
    <dgm:cxn modelId="{08A77FBC-D20C-4BD8-B7A2-ED0B9C04F452}" type="presParOf" srcId="{E224EF32-5DDC-460B-80E1-C6221C9CDB83}" destId="{69E1B632-56CC-4EE1-A478-DC44D999D708}" srcOrd="7" destOrd="0" presId="urn:microsoft.com/office/officeart/2005/8/layout/vProcess5"/>
    <dgm:cxn modelId="{F8280E94-E823-4680-8E08-A19954959F52}" type="presParOf" srcId="{E224EF32-5DDC-460B-80E1-C6221C9CDB83}" destId="{8C835E4D-70A4-45B0-92B8-42D7E19E4B7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9AC141-D477-4AA5-A7A5-C560AF826690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E5ED794-9465-4D21-9C11-5DA80B3B660A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Séparation du fichier globale et transfères dans plusieurs tables </a:t>
          </a:r>
        </a:p>
      </dgm:t>
    </dgm:pt>
    <dgm:pt modelId="{27E286B1-C950-48FC-90C3-13150C605A1D}" type="sibTrans" cxnId="{3F5263F5-AA76-403D-AD19-83518A2EBE5B}">
      <dgm:prSet/>
      <dgm:spPr/>
      <dgm:t>
        <a:bodyPr/>
        <a:lstStyle/>
        <a:p>
          <a:endParaRPr lang="fr-FR"/>
        </a:p>
      </dgm:t>
    </dgm:pt>
    <dgm:pt modelId="{1D4653EC-3369-41E5-9C6E-C467ECBB16E0}" type="parTrans" cxnId="{3F5263F5-AA76-403D-AD19-83518A2EBE5B}">
      <dgm:prSet/>
      <dgm:spPr/>
      <dgm:t>
        <a:bodyPr/>
        <a:lstStyle/>
        <a:p>
          <a:endParaRPr lang="fr-FR"/>
        </a:p>
      </dgm:t>
    </dgm:pt>
    <dgm:pt modelId="{4F05C963-C3FA-42FA-88B7-5E460DAB759E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Archives et suppressions des tables inutiles </a:t>
          </a:r>
        </a:p>
      </dgm:t>
    </dgm:pt>
    <dgm:pt modelId="{4CB71EBF-B06F-4BDF-9179-A394ACED5EA8}" type="sibTrans" cxnId="{40CA2261-37EC-4FDB-A639-34FA39C43BB7}">
      <dgm:prSet/>
      <dgm:spPr/>
      <dgm:t>
        <a:bodyPr/>
        <a:lstStyle/>
        <a:p>
          <a:endParaRPr lang="fr-FR"/>
        </a:p>
      </dgm:t>
    </dgm:pt>
    <dgm:pt modelId="{AB181108-9F3E-4313-AD1D-E04C4131AF41}" type="parTrans" cxnId="{40CA2261-37EC-4FDB-A639-34FA39C43BB7}">
      <dgm:prSet/>
      <dgm:spPr/>
      <dgm:t>
        <a:bodyPr/>
        <a:lstStyle/>
        <a:p>
          <a:endParaRPr lang="fr-FR"/>
        </a:p>
      </dgm:t>
    </dgm:pt>
    <dgm:pt modelId="{EB2B43BF-0D8C-4C8F-90DE-1E378BE663F6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Création d’une sauvegarde (backup) de la BDD</a:t>
          </a:r>
        </a:p>
      </dgm:t>
    </dgm:pt>
    <dgm:pt modelId="{65E1BCD1-72CD-4A93-9BCB-2E7CB4411D72}" type="sibTrans" cxnId="{0BA23409-DF13-40F8-9DC6-5A3CA09BC386}">
      <dgm:prSet/>
      <dgm:spPr/>
      <dgm:t>
        <a:bodyPr/>
        <a:lstStyle/>
        <a:p>
          <a:endParaRPr lang="fr-FR"/>
        </a:p>
      </dgm:t>
    </dgm:pt>
    <dgm:pt modelId="{2F5772FA-CEEA-4DAD-A0BB-57892269C871}" type="parTrans" cxnId="{0BA23409-DF13-40F8-9DC6-5A3CA09BC386}">
      <dgm:prSet/>
      <dgm:spPr/>
      <dgm:t>
        <a:bodyPr/>
        <a:lstStyle/>
        <a:p>
          <a:endParaRPr lang="fr-FR"/>
        </a:p>
      </dgm:t>
    </dgm:pt>
    <dgm:pt modelId="{E224EF32-5DDC-460B-80E1-C6221C9CDB83}" type="pres">
      <dgm:prSet presAssocID="{679AC141-D477-4AA5-A7A5-C560AF826690}" presName="outerComposite" presStyleCnt="0">
        <dgm:presLayoutVars>
          <dgm:chMax val="5"/>
          <dgm:dir/>
          <dgm:resizeHandles val="exact"/>
        </dgm:presLayoutVars>
      </dgm:prSet>
      <dgm:spPr/>
    </dgm:pt>
    <dgm:pt modelId="{447963E5-019E-4B8D-AA67-E78EBEEF94B0}" type="pres">
      <dgm:prSet presAssocID="{679AC141-D477-4AA5-A7A5-C560AF826690}" presName="dummyMaxCanvas" presStyleCnt="0">
        <dgm:presLayoutVars/>
      </dgm:prSet>
      <dgm:spPr/>
    </dgm:pt>
    <dgm:pt modelId="{07A0CBF6-ED89-4698-AA38-8FF9CB9D50A4}" type="pres">
      <dgm:prSet presAssocID="{679AC141-D477-4AA5-A7A5-C560AF826690}" presName="ThreeNodes_1" presStyleLbl="node1" presStyleIdx="0" presStyleCnt="3">
        <dgm:presLayoutVars>
          <dgm:bulletEnabled val="1"/>
        </dgm:presLayoutVars>
      </dgm:prSet>
      <dgm:spPr/>
    </dgm:pt>
    <dgm:pt modelId="{9D9DD885-8859-4E16-ABCF-9E200B9DCBE6}" type="pres">
      <dgm:prSet presAssocID="{679AC141-D477-4AA5-A7A5-C560AF826690}" presName="ThreeNodes_2" presStyleLbl="node1" presStyleIdx="1" presStyleCnt="3">
        <dgm:presLayoutVars>
          <dgm:bulletEnabled val="1"/>
        </dgm:presLayoutVars>
      </dgm:prSet>
      <dgm:spPr/>
    </dgm:pt>
    <dgm:pt modelId="{70DC303C-DC9F-4756-B107-00A1A3FD5BFD}" type="pres">
      <dgm:prSet presAssocID="{679AC141-D477-4AA5-A7A5-C560AF826690}" presName="ThreeNodes_3" presStyleLbl="node1" presStyleIdx="2" presStyleCnt="3">
        <dgm:presLayoutVars>
          <dgm:bulletEnabled val="1"/>
        </dgm:presLayoutVars>
      </dgm:prSet>
      <dgm:spPr/>
    </dgm:pt>
    <dgm:pt modelId="{60035620-C33C-44B7-AA9E-2A07629D4FC3}" type="pres">
      <dgm:prSet presAssocID="{679AC141-D477-4AA5-A7A5-C560AF826690}" presName="ThreeConn_1-2" presStyleLbl="fgAccFollowNode1" presStyleIdx="0" presStyleCnt="2">
        <dgm:presLayoutVars>
          <dgm:bulletEnabled val="1"/>
        </dgm:presLayoutVars>
      </dgm:prSet>
      <dgm:spPr/>
    </dgm:pt>
    <dgm:pt modelId="{4B2F2587-473D-4FBE-A85A-99FA10364D4A}" type="pres">
      <dgm:prSet presAssocID="{679AC141-D477-4AA5-A7A5-C560AF826690}" presName="ThreeConn_2-3" presStyleLbl="fgAccFollowNode1" presStyleIdx="1" presStyleCnt="2">
        <dgm:presLayoutVars>
          <dgm:bulletEnabled val="1"/>
        </dgm:presLayoutVars>
      </dgm:prSet>
      <dgm:spPr/>
    </dgm:pt>
    <dgm:pt modelId="{91909D14-0241-4CA1-803B-F136B99F07A6}" type="pres">
      <dgm:prSet presAssocID="{679AC141-D477-4AA5-A7A5-C560AF826690}" presName="ThreeNodes_1_text" presStyleLbl="node1" presStyleIdx="2" presStyleCnt="3">
        <dgm:presLayoutVars>
          <dgm:bulletEnabled val="1"/>
        </dgm:presLayoutVars>
      </dgm:prSet>
      <dgm:spPr/>
    </dgm:pt>
    <dgm:pt modelId="{69E1B632-56CC-4EE1-A478-DC44D999D708}" type="pres">
      <dgm:prSet presAssocID="{679AC141-D477-4AA5-A7A5-C560AF826690}" presName="ThreeNodes_2_text" presStyleLbl="node1" presStyleIdx="2" presStyleCnt="3">
        <dgm:presLayoutVars>
          <dgm:bulletEnabled val="1"/>
        </dgm:presLayoutVars>
      </dgm:prSet>
      <dgm:spPr/>
    </dgm:pt>
    <dgm:pt modelId="{8C835E4D-70A4-45B0-92B8-42D7E19E4B72}" type="pres">
      <dgm:prSet presAssocID="{679AC141-D477-4AA5-A7A5-C560AF82669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BA23409-DF13-40F8-9DC6-5A3CA09BC386}" srcId="{679AC141-D477-4AA5-A7A5-C560AF826690}" destId="{EB2B43BF-0D8C-4C8F-90DE-1E378BE663F6}" srcOrd="2" destOrd="0" parTransId="{2F5772FA-CEEA-4DAD-A0BB-57892269C871}" sibTransId="{65E1BCD1-72CD-4A93-9BCB-2E7CB4411D72}"/>
    <dgm:cxn modelId="{CAFD1A0F-B67E-4E45-A337-66FC3FC13FEA}" type="presOf" srcId="{EB2B43BF-0D8C-4C8F-90DE-1E378BE663F6}" destId="{70DC303C-DC9F-4756-B107-00A1A3FD5BFD}" srcOrd="0" destOrd="0" presId="urn:microsoft.com/office/officeart/2005/8/layout/vProcess5"/>
    <dgm:cxn modelId="{40CA2261-37EC-4FDB-A639-34FA39C43BB7}" srcId="{679AC141-D477-4AA5-A7A5-C560AF826690}" destId="{4F05C963-C3FA-42FA-88B7-5E460DAB759E}" srcOrd="1" destOrd="0" parTransId="{AB181108-9F3E-4313-AD1D-E04C4131AF41}" sibTransId="{4CB71EBF-B06F-4BDF-9179-A394ACED5EA8}"/>
    <dgm:cxn modelId="{F14ED166-62B2-4E93-BB77-5085D82075DE}" type="presOf" srcId="{4F05C963-C3FA-42FA-88B7-5E460DAB759E}" destId="{69E1B632-56CC-4EE1-A478-DC44D999D708}" srcOrd="1" destOrd="0" presId="urn:microsoft.com/office/officeart/2005/8/layout/vProcess5"/>
    <dgm:cxn modelId="{E8354B49-3E74-4EA1-AF5C-FB1F36BF980A}" type="presOf" srcId="{EB2B43BF-0D8C-4C8F-90DE-1E378BE663F6}" destId="{8C835E4D-70A4-45B0-92B8-42D7E19E4B72}" srcOrd="1" destOrd="0" presId="urn:microsoft.com/office/officeart/2005/8/layout/vProcess5"/>
    <dgm:cxn modelId="{3A88714A-C77E-4EEF-B95D-736C4150C298}" type="presOf" srcId="{4F05C963-C3FA-42FA-88B7-5E460DAB759E}" destId="{9D9DD885-8859-4E16-ABCF-9E200B9DCBE6}" srcOrd="0" destOrd="0" presId="urn:microsoft.com/office/officeart/2005/8/layout/vProcess5"/>
    <dgm:cxn modelId="{510D1EA3-B368-4F78-B2F4-7FA31ACA0646}" type="presOf" srcId="{27E286B1-C950-48FC-90C3-13150C605A1D}" destId="{60035620-C33C-44B7-AA9E-2A07629D4FC3}" srcOrd="0" destOrd="0" presId="urn:microsoft.com/office/officeart/2005/8/layout/vProcess5"/>
    <dgm:cxn modelId="{1769BDAA-2CCE-450F-AD50-9BEB21C6D34A}" type="presOf" srcId="{0E5ED794-9465-4D21-9C11-5DA80B3B660A}" destId="{91909D14-0241-4CA1-803B-F136B99F07A6}" srcOrd="1" destOrd="0" presId="urn:microsoft.com/office/officeart/2005/8/layout/vProcess5"/>
    <dgm:cxn modelId="{7732BDC7-E689-4BEB-8995-8A02DDAF40C1}" type="presOf" srcId="{679AC141-D477-4AA5-A7A5-C560AF826690}" destId="{E224EF32-5DDC-460B-80E1-C6221C9CDB83}" srcOrd="0" destOrd="0" presId="urn:microsoft.com/office/officeart/2005/8/layout/vProcess5"/>
    <dgm:cxn modelId="{5F0767E8-BCA8-4130-B979-F067B9F86047}" type="presOf" srcId="{4CB71EBF-B06F-4BDF-9179-A394ACED5EA8}" destId="{4B2F2587-473D-4FBE-A85A-99FA10364D4A}" srcOrd="0" destOrd="0" presId="urn:microsoft.com/office/officeart/2005/8/layout/vProcess5"/>
    <dgm:cxn modelId="{3F5263F5-AA76-403D-AD19-83518A2EBE5B}" srcId="{679AC141-D477-4AA5-A7A5-C560AF826690}" destId="{0E5ED794-9465-4D21-9C11-5DA80B3B660A}" srcOrd="0" destOrd="0" parTransId="{1D4653EC-3369-41E5-9C6E-C467ECBB16E0}" sibTransId="{27E286B1-C950-48FC-90C3-13150C605A1D}"/>
    <dgm:cxn modelId="{3C1F62FC-20B0-4F8D-8681-059B06C0EC4C}" type="presOf" srcId="{0E5ED794-9465-4D21-9C11-5DA80B3B660A}" destId="{07A0CBF6-ED89-4698-AA38-8FF9CB9D50A4}" srcOrd="0" destOrd="0" presId="urn:microsoft.com/office/officeart/2005/8/layout/vProcess5"/>
    <dgm:cxn modelId="{FC75307B-AA94-4FEF-81F9-89F47EEA50C2}" type="presParOf" srcId="{E224EF32-5DDC-460B-80E1-C6221C9CDB83}" destId="{447963E5-019E-4B8D-AA67-E78EBEEF94B0}" srcOrd="0" destOrd="0" presId="urn:microsoft.com/office/officeart/2005/8/layout/vProcess5"/>
    <dgm:cxn modelId="{8678621E-05DE-4E5A-9955-0BB05D510396}" type="presParOf" srcId="{E224EF32-5DDC-460B-80E1-C6221C9CDB83}" destId="{07A0CBF6-ED89-4698-AA38-8FF9CB9D50A4}" srcOrd="1" destOrd="0" presId="urn:microsoft.com/office/officeart/2005/8/layout/vProcess5"/>
    <dgm:cxn modelId="{E14D26FC-F848-44F9-B02C-FC0834B4F498}" type="presParOf" srcId="{E224EF32-5DDC-460B-80E1-C6221C9CDB83}" destId="{9D9DD885-8859-4E16-ABCF-9E200B9DCBE6}" srcOrd="2" destOrd="0" presId="urn:microsoft.com/office/officeart/2005/8/layout/vProcess5"/>
    <dgm:cxn modelId="{C8A8E2F9-8C3F-4297-BD02-31E6245AE181}" type="presParOf" srcId="{E224EF32-5DDC-460B-80E1-C6221C9CDB83}" destId="{70DC303C-DC9F-4756-B107-00A1A3FD5BFD}" srcOrd="3" destOrd="0" presId="urn:microsoft.com/office/officeart/2005/8/layout/vProcess5"/>
    <dgm:cxn modelId="{D005242D-077B-4953-8D44-637019D0199E}" type="presParOf" srcId="{E224EF32-5DDC-460B-80E1-C6221C9CDB83}" destId="{60035620-C33C-44B7-AA9E-2A07629D4FC3}" srcOrd="4" destOrd="0" presId="urn:microsoft.com/office/officeart/2005/8/layout/vProcess5"/>
    <dgm:cxn modelId="{860978AC-DB14-4189-A547-7BD65EEA2DEB}" type="presParOf" srcId="{E224EF32-5DDC-460B-80E1-C6221C9CDB83}" destId="{4B2F2587-473D-4FBE-A85A-99FA10364D4A}" srcOrd="5" destOrd="0" presId="urn:microsoft.com/office/officeart/2005/8/layout/vProcess5"/>
    <dgm:cxn modelId="{CFDA3AFE-42BF-4F3C-9B8A-B1814228E347}" type="presParOf" srcId="{E224EF32-5DDC-460B-80E1-C6221C9CDB83}" destId="{91909D14-0241-4CA1-803B-F136B99F07A6}" srcOrd="6" destOrd="0" presId="urn:microsoft.com/office/officeart/2005/8/layout/vProcess5"/>
    <dgm:cxn modelId="{08A77FBC-D20C-4BD8-B7A2-ED0B9C04F452}" type="presParOf" srcId="{E224EF32-5DDC-460B-80E1-C6221C9CDB83}" destId="{69E1B632-56CC-4EE1-A478-DC44D999D708}" srcOrd="7" destOrd="0" presId="urn:microsoft.com/office/officeart/2005/8/layout/vProcess5"/>
    <dgm:cxn modelId="{F8280E94-E823-4680-8E08-A19954959F52}" type="presParOf" srcId="{E224EF32-5DDC-460B-80E1-C6221C9CDB83}" destId="{8C835E4D-70A4-45B0-92B8-42D7E19E4B7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09D11D-6D92-46F6-BFB4-D3E4248157FA}" type="doc">
      <dgm:prSet loTypeId="urn:microsoft.com/office/officeart/2005/8/layout/radial3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8398592-DA5B-4F43-A84D-2C26BE880106}">
      <dgm:prSet phldrT="[Texte]"/>
      <dgm:spPr>
        <a:solidFill>
          <a:srgbClr val="A7D535"/>
        </a:solidFill>
      </dgm:spPr>
      <dgm:t>
        <a:bodyPr/>
        <a:lstStyle/>
        <a:p>
          <a:r>
            <a:rPr lang="fr-FR" dirty="0">
              <a:solidFill>
                <a:srgbClr val="262626"/>
              </a:solidFill>
            </a:rPr>
            <a:t>Science participative</a:t>
          </a:r>
        </a:p>
      </dgm:t>
    </dgm:pt>
    <dgm:pt modelId="{F41BE9D4-0915-41A6-B631-ABA20E59150F}" type="parTrans" cxnId="{992E7AB7-EF95-4D3B-9477-ECD9B281FC4C}">
      <dgm:prSet/>
      <dgm:spPr/>
      <dgm:t>
        <a:bodyPr/>
        <a:lstStyle/>
        <a:p>
          <a:endParaRPr lang="fr-FR"/>
        </a:p>
      </dgm:t>
    </dgm:pt>
    <dgm:pt modelId="{69EC2244-BDE1-491F-8E6A-FAE495CB278E}" type="sibTrans" cxnId="{992E7AB7-EF95-4D3B-9477-ECD9B281FC4C}">
      <dgm:prSet/>
      <dgm:spPr/>
      <dgm:t>
        <a:bodyPr/>
        <a:lstStyle/>
        <a:p>
          <a:endParaRPr lang="fr-FR"/>
        </a:p>
      </dgm:t>
    </dgm:pt>
    <dgm:pt modelId="{F73077DC-CD1C-4C7C-8CBA-6872B369E56C}">
      <dgm:prSet phldrT="[Texte]" custT="1"/>
      <dgm:spPr>
        <a:solidFill>
          <a:srgbClr val="262626"/>
        </a:solidFill>
      </dgm:spPr>
      <dgm:t>
        <a:bodyPr/>
        <a:lstStyle/>
        <a:p>
          <a:r>
            <a:rPr lang="fr-FR" sz="2000" dirty="0"/>
            <a:t>Utilisateurs</a:t>
          </a:r>
        </a:p>
      </dgm:t>
    </dgm:pt>
    <dgm:pt modelId="{E612AE2B-56A3-486D-AFA0-727237C8AF50}" type="parTrans" cxnId="{B4E8D8A8-4D42-4B27-81F4-E3D6A9A4A3CE}">
      <dgm:prSet/>
      <dgm:spPr/>
      <dgm:t>
        <a:bodyPr/>
        <a:lstStyle/>
        <a:p>
          <a:endParaRPr lang="fr-FR"/>
        </a:p>
      </dgm:t>
    </dgm:pt>
    <dgm:pt modelId="{D8273DCF-FF0F-4855-A343-AEC97A5F1D53}" type="sibTrans" cxnId="{B4E8D8A8-4D42-4B27-81F4-E3D6A9A4A3CE}">
      <dgm:prSet/>
      <dgm:spPr>
        <a:solidFill>
          <a:srgbClr val="A7D535"/>
        </a:solidFill>
      </dgm:spPr>
      <dgm:t>
        <a:bodyPr/>
        <a:lstStyle/>
        <a:p>
          <a:endParaRPr lang="fr-FR"/>
        </a:p>
      </dgm:t>
    </dgm:pt>
    <dgm:pt modelId="{7445F680-FCD0-479C-A331-16A4FC3C4350}">
      <dgm:prSet phldrT="[Texte]" custT="1"/>
      <dgm:spPr>
        <a:solidFill>
          <a:srgbClr val="262626"/>
        </a:solidFill>
      </dgm:spPr>
      <dgm:t>
        <a:bodyPr/>
        <a:lstStyle/>
        <a:p>
          <a:r>
            <a:rPr lang="fr-FR" sz="2000" dirty="0"/>
            <a:t>Méthodes</a:t>
          </a:r>
        </a:p>
      </dgm:t>
    </dgm:pt>
    <dgm:pt modelId="{A293E34B-5EC8-4046-9C28-D31051C33F15}" type="parTrans" cxnId="{40424CA0-0BC6-40EB-B1B2-907BF7B9A26C}">
      <dgm:prSet/>
      <dgm:spPr/>
      <dgm:t>
        <a:bodyPr/>
        <a:lstStyle/>
        <a:p>
          <a:endParaRPr lang="fr-FR"/>
        </a:p>
      </dgm:t>
    </dgm:pt>
    <dgm:pt modelId="{4A2360FD-C298-4E90-9A0E-60F083A87B36}" type="sibTrans" cxnId="{40424CA0-0BC6-40EB-B1B2-907BF7B9A26C}">
      <dgm:prSet/>
      <dgm:spPr>
        <a:solidFill>
          <a:srgbClr val="A7D535"/>
        </a:solidFill>
      </dgm:spPr>
      <dgm:t>
        <a:bodyPr/>
        <a:lstStyle/>
        <a:p>
          <a:endParaRPr lang="fr-FR"/>
        </a:p>
      </dgm:t>
    </dgm:pt>
    <dgm:pt modelId="{DD7613CE-0D79-429C-A27A-1248937F52B7}">
      <dgm:prSet phldrT="[Texte]" custT="1"/>
      <dgm:spPr>
        <a:solidFill>
          <a:srgbClr val="262626"/>
        </a:solidFill>
      </dgm:spPr>
      <dgm:t>
        <a:bodyPr/>
        <a:lstStyle/>
        <a:p>
          <a:r>
            <a:rPr lang="fr-FR" sz="2000" dirty="0"/>
            <a:t>Supports</a:t>
          </a:r>
        </a:p>
      </dgm:t>
    </dgm:pt>
    <dgm:pt modelId="{0FA4A931-94BF-4162-A9AB-C4D818F0A182}" type="parTrans" cxnId="{8A605751-EAA7-4B9D-9795-5713CDD183CA}">
      <dgm:prSet/>
      <dgm:spPr/>
      <dgm:t>
        <a:bodyPr/>
        <a:lstStyle/>
        <a:p>
          <a:endParaRPr lang="fr-FR"/>
        </a:p>
      </dgm:t>
    </dgm:pt>
    <dgm:pt modelId="{B20CECB1-428E-46FE-B0F8-5CFAE27C47E7}" type="sibTrans" cxnId="{8A605751-EAA7-4B9D-9795-5713CDD183CA}">
      <dgm:prSet/>
      <dgm:spPr>
        <a:solidFill>
          <a:srgbClr val="A7D535"/>
        </a:solidFill>
      </dgm:spPr>
      <dgm:t>
        <a:bodyPr/>
        <a:lstStyle/>
        <a:p>
          <a:endParaRPr lang="fr-FR"/>
        </a:p>
      </dgm:t>
    </dgm:pt>
    <dgm:pt modelId="{FAA19AE3-1DB9-4A8D-A2CE-D6E0DF629389}">
      <dgm:prSet phldrT="[Texte]" custT="1"/>
      <dgm:spPr>
        <a:solidFill>
          <a:srgbClr val="262626"/>
        </a:solidFill>
      </dgm:spPr>
      <dgm:t>
        <a:bodyPr/>
        <a:lstStyle/>
        <a:p>
          <a:r>
            <a:rPr lang="fr-FR" sz="2000" dirty="0"/>
            <a:t>Périodes</a:t>
          </a:r>
        </a:p>
      </dgm:t>
    </dgm:pt>
    <dgm:pt modelId="{A4CD13CC-B257-461C-80E5-B198CFD712C2}" type="parTrans" cxnId="{FE193A37-015D-4A6B-975C-0545B7E4A7D4}">
      <dgm:prSet/>
      <dgm:spPr/>
      <dgm:t>
        <a:bodyPr/>
        <a:lstStyle/>
        <a:p>
          <a:endParaRPr lang="fr-FR"/>
        </a:p>
      </dgm:t>
    </dgm:pt>
    <dgm:pt modelId="{71FA7068-3E44-4E6C-B687-49CE411360EE}" type="sibTrans" cxnId="{FE193A37-015D-4A6B-975C-0545B7E4A7D4}">
      <dgm:prSet/>
      <dgm:spPr>
        <a:solidFill>
          <a:srgbClr val="A7D535"/>
        </a:solidFill>
      </dgm:spPr>
      <dgm:t>
        <a:bodyPr/>
        <a:lstStyle/>
        <a:p>
          <a:endParaRPr lang="fr-FR"/>
        </a:p>
      </dgm:t>
    </dgm:pt>
    <dgm:pt modelId="{B063D4D9-EF0C-4B8C-9163-BDF3FF5DBF00}">
      <dgm:prSet phldrT="[Texte]" custT="1"/>
      <dgm:spPr>
        <a:solidFill>
          <a:srgbClr val="262626"/>
        </a:solidFill>
      </dgm:spPr>
      <dgm:t>
        <a:bodyPr/>
        <a:lstStyle/>
        <a:p>
          <a:r>
            <a:rPr lang="fr-FR" sz="2000" dirty="0"/>
            <a:t> Répartitions</a:t>
          </a:r>
        </a:p>
      </dgm:t>
    </dgm:pt>
    <dgm:pt modelId="{D8324FA7-583F-4DF7-A0E8-12A68967EE96}" type="parTrans" cxnId="{F607216C-75E0-4762-AB26-30E24211A580}">
      <dgm:prSet/>
      <dgm:spPr/>
      <dgm:t>
        <a:bodyPr/>
        <a:lstStyle/>
        <a:p>
          <a:endParaRPr lang="fr-FR"/>
        </a:p>
      </dgm:t>
    </dgm:pt>
    <dgm:pt modelId="{2201A447-5A59-4924-90DC-3BD3522988DC}" type="sibTrans" cxnId="{F607216C-75E0-4762-AB26-30E24211A580}">
      <dgm:prSet/>
      <dgm:spPr>
        <a:solidFill>
          <a:srgbClr val="A7D535"/>
        </a:solidFill>
      </dgm:spPr>
      <dgm:t>
        <a:bodyPr/>
        <a:lstStyle/>
        <a:p>
          <a:endParaRPr lang="fr-FR"/>
        </a:p>
      </dgm:t>
    </dgm:pt>
    <dgm:pt modelId="{A70751E0-4AA7-4238-AD52-6CA22C442542}" type="pres">
      <dgm:prSet presAssocID="{6009D11D-6D92-46F6-BFB4-D3E4248157FA}" presName="composite" presStyleCnt="0">
        <dgm:presLayoutVars>
          <dgm:chMax val="1"/>
          <dgm:dir/>
          <dgm:resizeHandles val="exact"/>
        </dgm:presLayoutVars>
      </dgm:prSet>
      <dgm:spPr/>
    </dgm:pt>
    <dgm:pt modelId="{890294FD-B343-43C2-9D69-A0984C1CD4B1}" type="pres">
      <dgm:prSet presAssocID="{6009D11D-6D92-46F6-BFB4-D3E4248157FA}" presName="radial" presStyleCnt="0">
        <dgm:presLayoutVars>
          <dgm:animLvl val="ctr"/>
        </dgm:presLayoutVars>
      </dgm:prSet>
      <dgm:spPr/>
    </dgm:pt>
    <dgm:pt modelId="{9DCEF243-9377-4785-B076-68ECC7A556F1}" type="pres">
      <dgm:prSet presAssocID="{28398592-DA5B-4F43-A84D-2C26BE880106}" presName="centerShape" presStyleLbl="vennNode1" presStyleIdx="0" presStyleCnt="6"/>
      <dgm:spPr/>
    </dgm:pt>
    <dgm:pt modelId="{A484C2B1-8AF7-4008-A715-03F353198192}" type="pres">
      <dgm:prSet presAssocID="{F73077DC-CD1C-4C7C-8CBA-6872B369E56C}" presName="node" presStyleLbl="vennNode1" presStyleIdx="1" presStyleCnt="6" custScaleX="104439" custScaleY="44127" custRadScaleRad="86615" custRadScaleInc="-1025">
        <dgm:presLayoutVars>
          <dgm:bulletEnabled val="1"/>
        </dgm:presLayoutVars>
      </dgm:prSet>
      <dgm:spPr>
        <a:prstGeom prst="roundRect">
          <a:avLst/>
        </a:prstGeom>
      </dgm:spPr>
    </dgm:pt>
    <dgm:pt modelId="{C3930356-2491-4864-87CF-4D6E8A779EF0}" type="pres">
      <dgm:prSet presAssocID="{7445F680-FCD0-479C-A331-16A4FC3C4350}" presName="node" presStyleLbl="vennNode1" presStyleIdx="2" presStyleCnt="6" custScaleX="104439" custScaleY="44127" custRadScaleRad="97612" custRadScaleInc="6930">
        <dgm:presLayoutVars>
          <dgm:bulletEnabled val="1"/>
        </dgm:presLayoutVars>
      </dgm:prSet>
      <dgm:spPr>
        <a:prstGeom prst="roundRect">
          <a:avLst/>
        </a:prstGeom>
      </dgm:spPr>
    </dgm:pt>
    <dgm:pt modelId="{E022B1F6-5EE9-419B-8A5E-3659FF096A95}" type="pres">
      <dgm:prSet presAssocID="{DD7613CE-0D79-429C-A27A-1248937F52B7}" presName="node" presStyleLbl="vennNode1" presStyleIdx="3" presStyleCnt="6" custScaleX="104439" custScaleY="44127">
        <dgm:presLayoutVars>
          <dgm:bulletEnabled val="1"/>
        </dgm:presLayoutVars>
      </dgm:prSet>
      <dgm:spPr>
        <a:prstGeom prst="roundRect">
          <a:avLst/>
        </a:prstGeom>
      </dgm:spPr>
    </dgm:pt>
    <dgm:pt modelId="{D059F2B5-5029-4D5E-90A7-B848FD355919}" type="pres">
      <dgm:prSet presAssocID="{FAA19AE3-1DB9-4A8D-A2CE-D6E0DF629389}" presName="node" presStyleLbl="vennNode1" presStyleIdx="4" presStyleCnt="6" custScaleX="104439" custScaleY="44127">
        <dgm:presLayoutVars>
          <dgm:bulletEnabled val="1"/>
        </dgm:presLayoutVars>
      </dgm:prSet>
      <dgm:spPr>
        <a:prstGeom prst="roundRect">
          <a:avLst/>
        </a:prstGeom>
      </dgm:spPr>
    </dgm:pt>
    <dgm:pt modelId="{85C47310-292B-4D02-858B-A09A22D16389}" type="pres">
      <dgm:prSet presAssocID="{B063D4D9-EF0C-4B8C-9163-BDF3FF5DBF00}" presName="node" presStyleLbl="vennNode1" presStyleIdx="5" presStyleCnt="6" custScaleX="104439" custScaleY="44127" custRadScaleRad="97612" custRadScaleInc="-6930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DA195913-1D7C-4B5F-9AB5-9C90648C406A}" type="presOf" srcId="{6009D11D-6D92-46F6-BFB4-D3E4248157FA}" destId="{A70751E0-4AA7-4238-AD52-6CA22C442542}" srcOrd="0" destOrd="0" presId="urn:microsoft.com/office/officeart/2005/8/layout/radial3"/>
    <dgm:cxn modelId="{18909818-CD8A-416F-9BE6-B9B252212EFA}" type="presOf" srcId="{28398592-DA5B-4F43-A84D-2C26BE880106}" destId="{9DCEF243-9377-4785-B076-68ECC7A556F1}" srcOrd="0" destOrd="0" presId="urn:microsoft.com/office/officeart/2005/8/layout/radial3"/>
    <dgm:cxn modelId="{FE193A37-015D-4A6B-975C-0545B7E4A7D4}" srcId="{28398592-DA5B-4F43-A84D-2C26BE880106}" destId="{FAA19AE3-1DB9-4A8D-A2CE-D6E0DF629389}" srcOrd="3" destOrd="0" parTransId="{A4CD13CC-B257-461C-80E5-B198CFD712C2}" sibTransId="{71FA7068-3E44-4E6C-B687-49CE411360EE}"/>
    <dgm:cxn modelId="{F607216C-75E0-4762-AB26-30E24211A580}" srcId="{28398592-DA5B-4F43-A84D-2C26BE880106}" destId="{B063D4D9-EF0C-4B8C-9163-BDF3FF5DBF00}" srcOrd="4" destOrd="0" parTransId="{D8324FA7-583F-4DF7-A0E8-12A68967EE96}" sibTransId="{2201A447-5A59-4924-90DC-3BD3522988DC}"/>
    <dgm:cxn modelId="{DE329F50-A8D9-4AB8-BB5D-4056A9E89772}" type="presOf" srcId="{B063D4D9-EF0C-4B8C-9163-BDF3FF5DBF00}" destId="{85C47310-292B-4D02-858B-A09A22D16389}" srcOrd="0" destOrd="0" presId="urn:microsoft.com/office/officeart/2005/8/layout/radial3"/>
    <dgm:cxn modelId="{8A605751-EAA7-4B9D-9795-5713CDD183CA}" srcId="{28398592-DA5B-4F43-A84D-2C26BE880106}" destId="{DD7613CE-0D79-429C-A27A-1248937F52B7}" srcOrd="2" destOrd="0" parTransId="{0FA4A931-94BF-4162-A9AB-C4D818F0A182}" sibTransId="{B20CECB1-428E-46FE-B0F8-5CFAE27C47E7}"/>
    <dgm:cxn modelId="{615DA891-97C2-40C4-8B0E-D3D5A6F5E86A}" type="presOf" srcId="{F73077DC-CD1C-4C7C-8CBA-6872B369E56C}" destId="{A484C2B1-8AF7-4008-A715-03F353198192}" srcOrd="0" destOrd="0" presId="urn:microsoft.com/office/officeart/2005/8/layout/radial3"/>
    <dgm:cxn modelId="{64097C9C-2B93-4C7B-AC16-22593E31B94E}" type="presOf" srcId="{FAA19AE3-1DB9-4A8D-A2CE-D6E0DF629389}" destId="{D059F2B5-5029-4D5E-90A7-B848FD355919}" srcOrd="0" destOrd="0" presId="urn:microsoft.com/office/officeart/2005/8/layout/radial3"/>
    <dgm:cxn modelId="{40424CA0-0BC6-40EB-B1B2-907BF7B9A26C}" srcId="{28398592-DA5B-4F43-A84D-2C26BE880106}" destId="{7445F680-FCD0-479C-A331-16A4FC3C4350}" srcOrd="1" destOrd="0" parTransId="{A293E34B-5EC8-4046-9C28-D31051C33F15}" sibTransId="{4A2360FD-C298-4E90-9A0E-60F083A87B36}"/>
    <dgm:cxn modelId="{B4E8D8A8-4D42-4B27-81F4-E3D6A9A4A3CE}" srcId="{28398592-DA5B-4F43-A84D-2C26BE880106}" destId="{F73077DC-CD1C-4C7C-8CBA-6872B369E56C}" srcOrd="0" destOrd="0" parTransId="{E612AE2B-56A3-486D-AFA0-727237C8AF50}" sibTransId="{D8273DCF-FF0F-4855-A343-AEC97A5F1D53}"/>
    <dgm:cxn modelId="{422BFFAD-D75B-4483-B7F4-6846919EB913}" type="presOf" srcId="{7445F680-FCD0-479C-A331-16A4FC3C4350}" destId="{C3930356-2491-4864-87CF-4D6E8A779EF0}" srcOrd="0" destOrd="0" presId="urn:microsoft.com/office/officeart/2005/8/layout/radial3"/>
    <dgm:cxn modelId="{992E7AB7-EF95-4D3B-9477-ECD9B281FC4C}" srcId="{6009D11D-6D92-46F6-BFB4-D3E4248157FA}" destId="{28398592-DA5B-4F43-A84D-2C26BE880106}" srcOrd="0" destOrd="0" parTransId="{F41BE9D4-0915-41A6-B631-ABA20E59150F}" sibTransId="{69EC2244-BDE1-491F-8E6A-FAE495CB278E}"/>
    <dgm:cxn modelId="{2061ECDC-8DBA-4F57-98E6-458F500654DD}" type="presOf" srcId="{DD7613CE-0D79-429C-A27A-1248937F52B7}" destId="{E022B1F6-5EE9-419B-8A5E-3659FF096A95}" srcOrd="0" destOrd="0" presId="urn:microsoft.com/office/officeart/2005/8/layout/radial3"/>
    <dgm:cxn modelId="{EA01C94A-90E0-4C7D-8766-42C53AA03E74}" type="presParOf" srcId="{A70751E0-4AA7-4238-AD52-6CA22C442542}" destId="{890294FD-B343-43C2-9D69-A0984C1CD4B1}" srcOrd="0" destOrd="0" presId="urn:microsoft.com/office/officeart/2005/8/layout/radial3"/>
    <dgm:cxn modelId="{76C59E2D-9C56-4386-BD84-5FC75D1F7910}" type="presParOf" srcId="{890294FD-B343-43C2-9D69-A0984C1CD4B1}" destId="{9DCEF243-9377-4785-B076-68ECC7A556F1}" srcOrd="0" destOrd="0" presId="urn:microsoft.com/office/officeart/2005/8/layout/radial3"/>
    <dgm:cxn modelId="{1219B480-4EEC-4ADC-8D03-4FDFE299923D}" type="presParOf" srcId="{890294FD-B343-43C2-9D69-A0984C1CD4B1}" destId="{A484C2B1-8AF7-4008-A715-03F353198192}" srcOrd="1" destOrd="0" presId="urn:microsoft.com/office/officeart/2005/8/layout/radial3"/>
    <dgm:cxn modelId="{158EBE65-696D-491D-B8E7-1BCFE40C4301}" type="presParOf" srcId="{890294FD-B343-43C2-9D69-A0984C1CD4B1}" destId="{C3930356-2491-4864-87CF-4D6E8A779EF0}" srcOrd="2" destOrd="0" presId="urn:microsoft.com/office/officeart/2005/8/layout/radial3"/>
    <dgm:cxn modelId="{64550376-5C90-4F45-A348-1BA803051EE4}" type="presParOf" srcId="{890294FD-B343-43C2-9D69-A0984C1CD4B1}" destId="{E022B1F6-5EE9-419B-8A5E-3659FF096A95}" srcOrd="3" destOrd="0" presId="urn:microsoft.com/office/officeart/2005/8/layout/radial3"/>
    <dgm:cxn modelId="{60343F19-FFC7-4FAF-A257-7D2AD18272AF}" type="presParOf" srcId="{890294FD-B343-43C2-9D69-A0984C1CD4B1}" destId="{D059F2B5-5029-4D5E-90A7-B848FD355919}" srcOrd="4" destOrd="0" presId="urn:microsoft.com/office/officeart/2005/8/layout/radial3"/>
    <dgm:cxn modelId="{2898A29A-09DB-4E39-A121-34099C695FA9}" type="presParOf" srcId="{890294FD-B343-43C2-9D69-A0984C1CD4B1}" destId="{85C47310-292B-4D02-858B-A09A22D16389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09D11D-6D92-46F6-BFB4-D3E4248157FA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73077DC-CD1C-4C7C-8CBA-6872B369E56C}">
      <dgm:prSet phldrT="[Texte]" custT="1"/>
      <dgm:spPr>
        <a:solidFill>
          <a:srgbClr val="262626"/>
        </a:solidFill>
      </dgm:spPr>
      <dgm:t>
        <a:bodyPr/>
        <a:lstStyle/>
        <a:p>
          <a:r>
            <a:rPr lang="fr-FR" sz="2400" dirty="0"/>
            <a:t>Utilisateurs</a:t>
          </a:r>
        </a:p>
      </dgm:t>
    </dgm:pt>
    <dgm:pt modelId="{E612AE2B-56A3-486D-AFA0-727237C8AF50}" type="parTrans" cxnId="{B4E8D8A8-4D42-4B27-81F4-E3D6A9A4A3CE}">
      <dgm:prSet/>
      <dgm:spPr/>
      <dgm:t>
        <a:bodyPr/>
        <a:lstStyle/>
        <a:p>
          <a:endParaRPr lang="fr-FR"/>
        </a:p>
      </dgm:t>
    </dgm:pt>
    <dgm:pt modelId="{D8273DCF-FF0F-4855-A343-AEC97A5F1D53}" type="sibTrans" cxnId="{B4E8D8A8-4D42-4B27-81F4-E3D6A9A4A3CE}">
      <dgm:prSet/>
      <dgm:spPr/>
      <dgm:t>
        <a:bodyPr/>
        <a:lstStyle/>
        <a:p>
          <a:endParaRPr lang="fr-FR"/>
        </a:p>
      </dgm:t>
    </dgm:pt>
    <dgm:pt modelId="{FAA19AE3-1DB9-4A8D-A2CE-D6E0DF629389}">
      <dgm:prSet phldrT="[Texte]" custT="1"/>
      <dgm:spPr>
        <a:solidFill>
          <a:srgbClr val="262626"/>
        </a:solidFill>
      </dgm:spPr>
      <dgm:t>
        <a:bodyPr/>
        <a:lstStyle/>
        <a:p>
          <a:r>
            <a:rPr lang="fr-FR" sz="2400" dirty="0"/>
            <a:t>Périodes</a:t>
          </a:r>
        </a:p>
      </dgm:t>
    </dgm:pt>
    <dgm:pt modelId="{A4CD13CC-B257-461C-80E5-B198CFD712C2}" type="parTrans" cxnId="{FE193A37-015D-4A6B-975C-0545B7E4A7D4}">
      <dgm:prSet/>
      <dgm:spPr/>
      <dgm:t>
        <a:bodyPr/>
        <a:lstStyle/>
        <a:p>
          <a:endParaRPr lang="fr-FR"/>
        </a:p>
      </dgm:t>
    </dgm:pt>
    <dgm:pt modelId="{71FA7068-3E44-4E6C-B687-49CE411360EE}" type="sibTrans" cxnId="{FE193A37-015D-4A6B-975C-0545B7E4A7D4}">
      <dgm:prSet/>
      <dgm:spPr/>
      <dgm:t>
        <a:bodyPr/>
        <a:lstStyle/>
        <a:p>
          <a:endParaRPr lang="fr-FR"/>
        </a:p>
      </dgm:t>
    </dgm:pt>
    <dgm:pt modelId="{B063D4D9-EF0C-4B8C-9163-BDF3FF5DBF00}">
      <dgm:prSet phldrT="[Texte]" custT="1"/>
      <dgm:spPr>
        <a:solidFill>
          <a:srgbClr val="262626"/>
        </a:solidFill>
      </dgm:spPr>
      <dgm:t>
        <a:bodyPr/>
        <a:lstStyle/>
        <a:p>
          <a:r>
            <a:rPr lang="fr-FR" sz="2400" dirty="0"/>
            <a:t>Répartitions</a:t>
          </a:r>
        </a:p>
      </dgm:t>
    </dgm:pt>
    <dgm:pt modelId="{D8324FA7-583F-4DF7-A0E8-12A68967EE96}" type="parTrans" cxnId="{F607216C-75E0-4762-AB26-30E24211A580}">
      <dgm:prSet/>
      <dgm:spPr/>
      <dgm:t>
        <a:bodyPr/>
        <a:lstStyle/>
        <a:p>
          <a:endParaRPr lang="fr-FR"/>
        </a:p>
      </dgm:t>
    </dgm:pt>
    <dgm:pt modelId="{2201A447-5A59-4924-90DC-3BD3522988DC}" type="sibTrans" cxnId="{F607216C-75E0-4762-AB26-30E24211A580}">
      <dgm:prSet/>
      <dgm:spPr/>
      <dgm:t>
        <a:bodyPr/>
        <a:lstStyle/>
        <a:p>
          <a:endParaRPr lang="fr-FR"/>
        </a:p>
      </dgm:t>
    </dgm:pt>
    <dgm:pt modelId="{4DB68483-575B-4B2E-8C09-AA40822D76C3}">
      <dgm:prSet phldrT="[Texte]" custT="1"/>
      <dgm:spPr/>
      <dgm:t>
        <a:bodyPr/>
        <a:lstStyle/>
        <a:p>
          <a:r>
            <a:rPr lang="fr-FR" sz="2000" dirty="0"/>
            <a:t>Nombre d’observations</a:t>
          </a:r>
        </a:p>
      </dgm:t>
    </dgm:pt>
    <dgm:pt modelId="{F1F3B3A5-F026-42AB-91D5-F6B6B04829AE}" type="parTrans" cxnId="{9430374B-07D4-4F9B-8EB2-1F044C873002}">
      <dgm:prSet/>
      <dgm:spPr/>
      <dgm:t>
        <a:bodyPr/>
        <a:lstStyle/>
        <a:p>
          <a:endParaRPr lang="fr-FR"/>
        </a:p>
      </dgm:t>
    </dgm:pt>
    <dgm:pt modelId="{F9516A42-F695-4B3A-9989-15A527E78F07}" type="sibTrans" cxnId="{9430374B-07D4-4F9B-8EB2-1F044C873002}">
      <dgm:prSet/>
      <dgm:spPr/>
      <dgm:t>
        <a:bodyPr/>
        <a:lstStyle/>
        <a:p>
          <a:endParaRPr lang="fr-FR"/>
        </a:p>
      </dgm:t>
    </dgm:pt>
    <dgm:pt modelId="{D1C7680C-9AA9-45CD-8569-084D0B70FACF}">
      <dgm:prSet phldrT="[Texte]" custT="1"/>
      <dgm:spPr/>
      <dgm:t>
        <a:bodyPr/>
        <a:lstStyle/>
        <a:p>
          <a:r>
            <a:rPr lang="fr-FR" sz="2000" dirty="0"/>
            <a:t>Types d’espèces observées</a:t>
          </a:r>
        </a:p>
      </dgm:t>
    </dgm:pt>
    <dgm:pt modelId="{73B82EB5-D7B3-4783-B3E4-B11C1525C96D}" type="parTrans" cxnId="{6D2F3A9C-3D4B-480C-83CF-D5DA6420DCDD}">
      <dgm:prSet/>
      <dgm:spPr/>
      <dgm:t>
        <a:bodyPr/>
        <a:lstStyle/>
        <a:p>
          <a:endParaRPr lang="fr-FR"/>
        </a:p>
      </dgm:t>
    </dgm:pt>
    <dgm:pt modelId="{A4C7C719-4364-4246-A8BC-F8EB75327382}" type="sibTrans" cxnId="{6D2F3A9C-3D4B-480C-83CF-D5DA6420DCDD}">
      <dgm:prSet/>
      <dgm:spPr/>
      <dgm:t>
        <a:bodyPr/>
        <a:lstStyle/>
        <a:p>
          <a:endParaRPr lang="fr-FR"/>
        </a:p>
      </dgm:t>
    </dgm:pt>
    <dgm:pt modelId="{F2847FCF-947A-4E96-AC0F-EE40535027BC}">
      <dgm:prSet phldrT="[Texte]" custT="1"/>
      <dgm:spPr/>
      <dgm:t>
        <a:bodyPr/>
        <a:lstStyle/>
        <a:p>
          <a:r>
            <a:rPr lang="fr-FR" sz="2000" dirty="0"/>
            <a:t>Nombre d’observations par jour durant les 2 ans</a:t>
          </a:r>
        </a:p>
      </dgm:t>
    </dgm:pt>
    <dgm:pt modelId="{20468F44-145C-4FA5-B8DB-24856D86D9C6}" type="parTrans" cxnId="{12864207-406C-4A35-A70F-96E52E0A586C}">
      <dgm:prSet/>
      <dgm:spPr/>
      <dgm:t>
        <a:bodyPr/>
        <a:lstStyle/>
        <a:p>
          <a:endParaRPr lang="fr-FR"/>
        </a:p>
      </dgm:t>
    </dgm:pt>
    <dgm:pt modelId="{12F5A65C-6418-482A-82CC-66536D5787C0}" type="sibTrans" cxnId="{12864207-406C-4A35-A70F-96E52E0A586C}">
      <dgm:prSet/>
      <dgm:spPr/>
      <dgm:t>
        <a:bodyPr/>
        <a:lstStyle/>
        <a:p>
          <a:endParaRPr lang="fr-FR"/>
        </a:p>
      </dgm:t>
    </dgm:pt>
    <dgm:pt modelId="{F3572C24-37A3-41E2-B656-739D4582C9F0}">
      <dgm:prSet phldrT="[Texte]" custT="1"/>
      <dgm:spPr/>
      <dgm:t>
        <a:bodyPr/>
        <a:lstStyle/>
        <a:p>
          <a:r>
            <a:rPr lang="fr-FR" sz="2000" dirty="0"/>
            <a:t>Nombre d’observations pendant les jours de semaine</a:t>
          </a:r>
        </a:p>
      </dgm:t>
    </dgm:pt>
    <dgm:pt modelId="{28BCBB75-74CD-428B-83AB-39C576395D9B}" type="parTrans" cxnId="{84E8AEFE-B335-4230-8559-059921B57D6C}">
      <dgm:prSet/>
      <dgm:spPr/>
      <dgm:t>
        <a:bodyPr/>
        <a:lstStyle/>
        <a:p>
          <a:endParaRPr lang="fr-FR"/>
        </a:p>
      </dgm:t>
    </dgm:pt>
    <dgm:pt modelId="{2B5729AA-FF90-48FB-BCAB-910691150A1B}" type="sibTrans" cxnId="{84E8AEFE-B335-4230-8559-059921B57D6C}">
      <dgm:prSet/>
      <dgm:spPr/>
      <dgm:t>
        <a:bodyPr/>
        <a:lstStyle/>
        <a:p>
          <a:endParaRPr lang="fr-FR"/>
        </a:p>
      </dgm:t>
    </dgm:pt>
    <dgm:pt modelId="{9DF76AF9-4C07-4278-907B-FE818C62CF6A}">
      <dgm:prSet phldrT="[Texte]" custT="1"/>
      <dgm:spPr/>
      <dgm:t>
        <a:bodyPr/>
        <a:lstStyle/>
        <a:p>
          <a:r>
            <a:rPr lang="fr-FR" sz="2000" dirty="0"/>
            <a:t>Nombre d’observations par départements </a:t>
          </a:r>
        </a:p>
      </dgm:t>
    </dgm:pt>
    <dgm:pt modelId="{F3FF5A70-ACB5-49B7-B726-3E7486174D98}" type="parTrans" cxnId="{48A10E30-6860-44C1-B20B-47C8192E3A99}">
      <dgm:prSet/>
      <dgm:spPr/>
      <dgm:t>
        <a:bodyPr/>
        <a:lstStyle/>
        <a:p>
          <a:endParaRPr lang="fr-FR"/>
        </a:p>
      </dgm:t>
    </dgm:pt>
    <dgm:pt modelId="{6FA4C961-98D0-41AB-8A89-B2494114EE48}" type="sibTrans" cxnId="{48A10E30-6860-44C1-B20B-47C8192E3A99}">
      <dgm:prSet/>
      <dgm:spPr/>
      <dgm:t>
        <a:bodyPr/>
        <a:lstStyle/>
        <a:p>
          <a:endParaRPr lang="fr-FR"/>
        </a:p>
      </dgm:t>
    </dgm:pt>
    <dgm:pt modelId="{500F2156-82EA-4B98-81E6-F487654193F2}">
      <dgm:prSet phldrT="[Texte]" custT="1"/>
      <dgm:spPr/>
      <dgm:t>
        <a:bodyPr/>
        <a:lstStyle/>
        <a:p>
          <a:r>
            <a:rPr lang="fr-FR" sz="2000" dirty="0"/>
            <a:t>Nombre de contributeurs par départements</a:t>
          </a:r>
        </a:p>
      </dgm:t>
    </dgm:pt>
    <dgm:pt modelId="{964C9906-07CE-4D55-A6B2-C7FFF759AA34}" type="parTrans" cxnId="{C8212E9C-8D78-461C-AF33-BA6D2896D36C}">
      <dgm:prSet/>
      <dgm:spPr/>
      <dgm:t>
        <a:bodyPr/>
        <a:lstStyle/>
        <a:p>
          <a:endParaRPr lang="fr-FR"/>
        </a:p>
      </dgm:t>
    </dgm:pt>
    <dgm:pt modelId="{F53C280C-676D-4324-8FFA-A5F8CBFCAF58}" type="sibTrans" cxnId="{C8212E9C-8D78-461C-AF33-BA6D2896D36C}">
      <dgm:prSet/>
      <dgm:spPr/>
      <dgm:t>
        <a:bodyPr/>
        <a:lstStyle/>
        <a:p>
          <a:endParaRPr lang="fr-FR"/>
        </a:p>
      </dgm:t>
    </dgm:pt>
    <dgm:pt modelId="{DD36DD28-1969-4B3D-ADDF-291E2FF7ED9A}">
      <dgm:prSet phldrT="[Texte]" custT="1"/>
      <dgm:spPr/>
      <dgm:t>
        <a:bodyPr/>
        <a:lstStyle/>
        <a:p>
          <a:r>
            <a:rPr lang="fr-FR" sz="2000" dirty="0"/>
            <a:t>Fréquences de l’information</a:t>
          </a:r>
        </a:p>
      </dgm:t>
    </dgm:pt>
    <dgm:pt modelId="{43597135-958D-409D-BEB6-BDFA9DB97162}" type="parTrans" cxnId="{A79F45F3-1E9C-4232-BD81-E4D9110BC00E}">
      <dgm:prSet/>
      <dgm:spPr/>
      <dgm:t>
        <a:bodyPr/>
        <a:lstStyle/>
        <a:p>
          <a:endParaRPr lang="fr-FR"/>
        </a:p>
      </dgm:t>
    </dgm:pt>
    <dgm:pt modelId="{206AD3CC-B26D-4100-9558-DE1584B27AA2}" type="sibTrans" cxnId="{A79F45F3-1E9C-4232-BD81-E4D9110BC00E}">
      <dgm:prSet/>
      <dgm:spPr/>
      <dgm:t>
        <a:bodyPr/>
        <a:lstStyle/>
        <a:p>
          <a:endParaRPr lang="fr-FR"/>
        </a:p>
      </dgm:t>
    </dgm:pt>
    <dgm:pt modelId="{3C56041D-2F66-4D52-ADF2-F0B52EA776B0}">
      <dgm:prSet phldrT="[Texte]" custT="1"/>
      <dgm:spPr/>
      <dgm:t>
        <a:bodyPr/>
        <a:lstStyle/>
        <a:p>
          <a:r>
            <a:rPr lang="fr-FR" sz="2000" dirty="0"/>
            <a:t>Précisions de  l’observation</a:t>
          </a:r>
        </a:p>
      </dgm:t>
    </dgm:pt>
    <dgm:pt modelId="{1A92223F-9D24-435B-B1C3-F16A788B5C66}" type="parTrans" cxnId="{162CE80C-74FD-404E-9DE3-83371EBEC58E}">
      <dgm:prSet/>
      <dgm:spPr/>
      <dgm:t>
        <a:bodyPr/>
        <a:lstStyle/>
        <a:p>
          <a:endParaRPr lang="fr-FR"/>
        </a:p>
      </dgm:t>
    </dgm:pt>
    <dgm:pt modelId="{12B91F54-2C2E-4F57-AF01-A99986AE7521}" type="sibTrans" cxnId="{162CE80C-74FD-404E-9DE3-83371EBEC58E}">
      <dgm:prSet/>
      <dgm:spPr/>
      <dgm:t>
        <a:bodyPr/>
        <a:lstStyle/>
        <a:p>
          <a:endParaRPr lang="fr-FR"/>
        </a:p>
      </dgm:t>
    </dgm:pt>
    <dgm:pt modelId="{F7DFB746-A0CB-4E2B-B6A3-592B5ACB1FC6}" type="pres">
      <dgm:prSet presAssocID="{6009D11D-6D92-46F6-BFB4-D3E4248157F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1745E1E-2201-476E-B8F9-E803ECB11AE8}" type="pres">
      <dgm:prSet presAssocID="{F73077DC-CD1C-4C7C-8CBA-6872B369E56C}" presName="horFlow" presStyleCnt="0"/>
      <dgm:spPr/>
    </dgm:pt>
    <dgm:pt modelId="{A4B3AD76-62D0-4F94-8FB5-DCCBA6547005}" type="pres">
      <dgm:prSet presAssocID="{F73077DC-CD1C-4C7C-8CBA-6872B369E56C}" presName="bigChev" presStyleLbl="node1" presStyleIdx="0" presStyleCnt="3"/>
      <dgm:spPr/>
    </dgm:pt>
    <dgm:pt modelId="{CD47871C-3217-413F-A351-8008A370814B}" type="pres">
      <dgm:prSet presAssocID="{F1F3B3A5-F026-42AB-91D5-F6B6B04829AE}" presName="parTrans" presStyleCnt="0"/>
      <dgm:spPr/>
    </dgm:pt>
    <dgm:pt modelId="{DAB03AA9-E6C3-4F4D-BC5C-EB6C1584C9FF}" type="pres">
      <dgm:prSet presAssocID="{4DB68483-575B-4B2E-8C09-AA40822D76C3}" presName="node" presStyleLbl="alignAccFollowNode1" presStyleIdx="0" presStyleCnt="8">
        <dgm:presLayoutVars>
          <dgm:bulletEnabled val="1"/>
        </dgm:presLayoutVars>
      </dgm:prSet>
      <dgm:spPr/>
    </dgm:pt>
    <dgm:pt modelId="{5BA63E84-9589-4D1D-AA8F-E31069FF99E0}" type="pres">
      <dgm:prSet presAssocID="{F9516A42-F695-4B3A-9989-15A527E78F07}" presName="sibTrans" presStyleCnt="0"/>
      <dgm:spPr/>
    </dgm:pt>
    <dgm:pt modelId="{6A36F68D-BB6E-46B3-99C1-E299744C48C1}" type="pres">
      <dgm:prSet presAssocID="{D1C7680C-9AA9-45CD-8569-084D0B70FACF}" presName="node" presStyleLbl="alignAccFollowNode1" presStyleIdx="1" presStyleCnt="8">
        <dgm:presLayoutVars>
          <dgm:bulletEnabled val="1"/>
        </dgm:presLayoutVars>
      </dgm:prSet>
      <dgm:spPr/>
    </dgm:pt>
    <dgm:pt modelId="{D87E1FB5-B5CD-45D5-AF45-5C83A4F976C8}" type="pres">
      <dgm:prSet presAssocID="{A4C7C719-4364-4246-A8BC-F8EB75327382}" presName="sibTrans" presStyleCnt="0"/>
      <dgm:spPr/>
    </dgm:pt>
    <dgm:pt modelId="{408AFFF4-2079-44C4-BEFE-311ACF409E23}" type="pres">
      <dgm:prSet presAssocID="{3C56041D-2F66-4D52-ADF2-F0B52EA776B0}" presName="node" presStyleLbl="alignAccFollowNode1" presStyleIdx="2" presStyleCnt="8">
        <dgm:presLayoutVars>
          <dgm:bulletEnabled val="1"/>
        </dgm:presLayoutVars>
      </dgm:prSet>
      <dgm:spPr/>
    </dgm:pt>
    <dgm:pt modelId="{01CD8E6F-D9A2-4AF6-B2BB-40A57B600203}" type="pres">
      <dgm:prSet presAssocID="{F73077DC-CD1C-4C7C-8CBA-6872B369E56C}" presName="vSp" presStyleCnt="0"/>
      <dgm:spPr/>
    </dgm:pt>
    <dgm:pt modelId="{93DA2A3B-F02A-46AC-9AC7-7060A8F68DF7}" type="pres">
      <dgm:prSet presAssocID="{FAA19AE3-1DB9-4A8D-A2CE-D6E0DF629389}" presName="horFlow" presStyleCnt="0"/>
      <dgm:spPr/>
    </dgm:pt>
    <dgm:pt modelId="{37AED3F2-3FEC-428D-ACB8-866427D16B40}" type="pres">
      <dgm:prSet presAssocID="{FAA19AE3-1DB9-4A8D-A2CE-D6E0DF629389}" presName="bigChev" presStyleLbl="node1" presStyleIdx="1" presStyleCnt="3"/>
      <dgm:spPr/>
    </dgm:pt>
    <dgm:pt modelId="{FE1DCE11-295B-4647-9362-E64EA7AFFF17}" type="pres">
      <dgm:prSet presAssocID="{20468F44-145C-4FA5-B8DB-24856D86D9C6}" presName="parTrans" presStyleCnt="0"/>
      <dgm:spPr/>
    </dgm:pt>
    <dgm:pt modelId="{7E8958E6-00CF-46B5-8423-E239F80B4AE8}" type="pres">
      <dgm:prSet presAssocID="{F2847FCF-947A-4E96-AC0F-EE40535027BC}" presName="node" presStyleLbl="alignAccFollowNode1" presStyleIdx="3" presStyleCnt="8">
        <dgm:presLayoutVars>
          <dgm:bulletEnabled val="1"/>
        </dgm:presLayoutVars>
      </dgm:prSet>
      <dgm:spPr/>
    </dgm:pt>
    <dgm:pt modelId="{07045B55-EF03-44A5-9738-1136972C628D}" type="pres">
      <dgm:prSet presAssocID="{12F5A65C-6418-482A-82CC-66536D5787C0}" presName="sibTrans" presStyleCnt="0"/>
      <dgm:spPr/>
    </dgm:pt>
    <dgm:pt modelId="{F6C3C4B0-F0E6-4A23-B69C-ADE1D56DCEBD}" type="pres">
      <dgm:prSet presAssocID="{F3572C24-37A3-41E2-B656-739D4582C9F0}" presName="node" presStyleLbl="alignAccFollowNode1" presStyleIdx="4" presStyleCnt="8">
        <dgm:presLayoutVars>
          <dgm:bulletEnabled val="1"/>
        </dgm:presLayoutVars>
      </dgm:prSet>
      <dgm:spPr/>
    </dgm:pt>
    <dgm:pt modelId="{798FAD41-11FB-4FB0-BF39-14CA89157E5F}" type="pres">
      <dgm:prSet presAssocID="{2B5729AA-FF90-48FB-BCAB-910691150A1B}" presName="sibTrans" presStyleCnt="0"/>
      <dgm:spPr/>
    </dgm:pt>
    <dgm:pt modelId="{0AEB7326-3054-4472-8E5E-B1A8719227BC}" type="pres">
      <dgm:prSet presAssocID="{DD36DD28-1969-4B3D-ADDF-291E2FF7ED9A}" presName="node" presStyleLbl="alignAccFollowNode1" presStyleIdx="5" presStyleCnt="8">
        <dgm:presLayoutVars>
          <dgm:bulletEnabled val="1"/>
        </dgm:presLayoutVars>
      </dgm:prSet>
      <dgm:spPr/>
    </dgm:pt>
    <dgm:pt modelId="{C659311E-0148-47B8-9EB3-06F18CBD9F3D}" type="pres">
      <dgm:prSet presAssocID="{FAA19AE3-1DB9-4A8D-A2CE-D6E0DF629389}" presName="vSp" presStyleCnt="0"/>
      <dgm:spPr/>
    </dgm:pt>
    <dgm:pt modelId="{B5B9D937-7907-49CC-A3C6-6829C49F1113}" type="pres">
      <dgm:prSet presAssocID="{B063D4D9-EF0C-4B8C-9163-BDF3FF5DBF00}" presName="horFlow" presStyleCnt="0"/>
      <dgm:spPr/>
    </dgm:pt>
    <dgm:pt modelId="{455A15D8-05E6-42C2-9BAD-FD3E8B7B090F}" type="pres">
      <dgm:prSet presAssocID="{B063D4D9-EF0C-4B8C-9163-BDF3FF5DBF00}" presName="bigChev" presStyleLbl="node1" presStyleIdx="2" presStyleCnt="3"/>
      <dgm:spPr/>
    </dgm:pt>
    <dgm:pt modelId="{55F51E1A-83C9-4EB4-9E96-2CABDA680D3C}" type="pres">
      <dgm:prSet presAssocID="{F3FF5A70-ACB5-49B7-B726-3E7486174D98}" presName="parTrans" presStyleCnt="0"/>
      <dgm:spPr/>
    </dgm:pt>
    <dgm:pt modelId="{DC30F8A0-E2C9-4960-9BBF-78BC5DDA70C8}" type="pres">
      <dgm:prSet presAssocID="{9DF76AF9-4C07-4278-907B-FE818C62CF6A}" presName="node" presStyleLbl="alignAccFollowNode1" presStyleIdx="6" presStyleCnt="8">
        <dgm:presLayoutVars>
          <dgm:bulletEnabled val="1"/>
        </dgm:presLayoutVars>
      </dgm:prSet>
      <dgm:spPr/>
    </dgm:pt>
    <dgm:pt modelId="{25D5095E-CA87-4AFA-AF5E-994D17C5932D}" type="pres">
      <dgm:prSet presAssocID="{6FA4C961-98D0-41AB-8A89-B2494114EE48}" presName="sibTrans" presStyleCnt="0"/>
      <dgm:spPr/>
    </dgm:pt>
    <dgm:pt modelId="{CECFB943-B069-4100-802C-09D64A35000F}" type="pres">
      <dgm:prSet presAssocID="{500F2156-82EA-4B98-81E6-F487654193F2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F18D3F00-D41E-4326-AF1A-75DE03BC71EC}" type="presOf" srcId="{DD36DD28-1969-4B3D-ADDF-291E2FF7ED9A}" destId="{0AEB7326-3054-4472-8E5E-B1A8719227BC}" srcOrd="0" destOrd="0" presId="urn:microsoft.com/office/officeart/2005/8/layout/lProcess3"/>
    <dgm:cxn modelId="{0AD75503-F76F-4CB9-80AD-6E56C274C4E2}" type="presOf" srcId="{F2847FCF-947A-4E96-AC0F-EE40535027BC}" destId="{7E8958E6-00CF-46B5-8423-E239F80B4AE8}" srcOrd="0" destOrd="0" presId="urn:microsoft.com/office/officeart/2005/8/layout/lProcess3"/>
    <dgm:cxn modelId="{12864207-406C-4A35-A70F-96E52E0A586C}" srcId="{FAA19AE3-1DB9-4A8D-A2CE-D6E0DF629389}" destId="{F2847FCF-947A-4E96-AC0F-EE40535027BC}" srcOrd="0" destOrd="0" parTransId="{20468F44-145C-4FA5-B8DB-24856D86D9C6}" sibTransId="{12F5A65C-6418-482A-82CC-66536D5787C0}"/>
    <dgm:cxn modelId="{162CE80C-74FD-404E-9DE3-83371EBEC58E}" srcId="{F73077DC-CD1C-4C7C-8CBA-6872B369E56C}" destId="{3C56041D-2F66-4D52-ADF2-F0B52EA776B0}" srcOrd="2" destOrd="0" parTransId="{1A92223F-9D24-435B-B1C3-F16A788B5C66}" sibTransId="{12B91F54-2C2E-4F57-AF01-A99986AE7521}"/>
    <dgm:cxn modelId="{A7942121-1412-400C-921B-5F3824133747}" type="presOf" srcId="{6009D11D-6D92-46F6-BFB4-D3E4248157FA}" destId="{F7DFB746-A0CB-4E2B-B6A3-592B5ACB1FC6}" srcOrd="0" destOrd="0" presId="urn:microsoft.com/office/officeart/2005/8/layout/lProcess3"/>
    <dgm:cxn modelId="{4E435221-DFBB-41D2-95A3-B9F711664202}" type="presOf" srcId="{4DB68483-575B-4B2E-8C09-AA40822D76C3}" destId="{DAB03AA9-E6C3-4F4D-BC5C-EB6C1584C9FF}" srcOrd="0" destOrd="0" presId="urn:microsoft.com/office/officeart/2005/8/layout/lProcess3"/>
    <dgm:cxn modelId="{48A10E30-6860-44C1-B20B-47C8192E3A99}" srcId="{B063D4D9-EF0C-4B8C-9163-BDF3FF5DBF00}" destId="{9DF76AF9-4C07-4278-907B-FE818C62CF6A}" srcOrd="0" destOrd="0" parTransId="{F3FF5A70-ACB5-49B7-B726-3E7486174D98}" sibTransId="{6FA4C961-98D0-41AB-8A89-B2494114EE48}"/>
    <dgm:cxn modelId="{FE193A37-015D-4A6B-975C-0545B7E4A7D4}" srcId="{6009D11D-6D92-46F6-BFB4-D3E4248157FA}" destId="{FAA19AE3-1DB9-4A8D-A2CE-D6E0DF629389}" srcOrd="1" destOrd="0" parTransId="{A4CD13CC-B257-461C-80E5-B198CFD712C2}" sibTransId="{71FA7068-3E44-4E6C-B687-49CE411360EE}"/>
    <dgm:cxn modelId="{9430374B-07D4-4F9B-8EB2-1F044C873002}" srcId="{F73077DC-CD1C-4C7C-8CBA-6872B369E56C}" destId="{4DB68483-575B-4B2E-8C09-AA40822D76C3}" srcOrd="0" destOrd="0" parTransId="{F1F3B3A5-F026-42AB-91D5-F6B6B04829AE}" sibTransId="{F9516A42-F695-4B3A-9989-15A527E78F07}"/>
    <dgm:cxn modelId="{F607216C-75E0-4762-AB26-30E24211A580}" srcId="{6009D11D-6D92-46F6-BFB4-D3E4248157FA}" destId="{B063D4D9-EF0C-4B8C-9163-BDF3FF5DBF00}" srcOrd="2" destOrd="0" parTransId="{D8324FA7-583F-4DF7-A0E8-12A68967EE96}" sibTransId="{2201A447-5A59-4924-90DC-3BD3522988DC}"/>
    <dgm:cxn modelId="{BE34374E-FEC0-461A-B376-30632B9E74DD}" type="presOf" srcId="{3C56041D-2F66-4D52-ADF2-F0B52EA776B0}" destId="{408AFFF4-2079-44C4-BEFE-311ACF409E23}" srcOrd="0" destOrd="0" presId="urn:microsoft.com/office/officeart/2005/8/layout/lProcess3"/>
    <dgm:cxn modelId="{37AABA56-7D1D-4AD9-9711-F3CBAAB34F88}" type="presOf" srcId="{D1C7680C-9AA9-45CD-8569-084D0B70FACF}" destId="{6A36F68D-BB6E-46B3-99C1-E299744C48C1}" srcOrd="0" destOrd="0" presId="urn:microsoft.com/office/officeart/2005/8/layout/lProcess3"/>
    <dgm:cxn modelId="{C8212E9C-8D78-461C-AF33-BA6D2896D36C}" srcId="{B063D4D9-EF0C-4B8C-9163-BDF3FF5DBF00}" destId="{500F2156-82EA-4B98-81E6-F487654193F2}" srcOrd="1" destOrd="0" parTransId="{964C9906-07CE-4D55-A6B2-C7FFF759AA34}" sibTransId="{F53C280C-676D-4324-8FFA-A5F8CBFCAF58}"/>
    <dgm:cxn modelId="{6D2F3A9C-3D4B-480C-83CF-D5DA6420DCDD}" srcId="{F73077DC-CD1C-4C7C-8CBA-6872B369E56C}" destId="{D1C7680C-9AA9-45CD-8569-084D0B70FACF}" srcOrd="1" destOrd="0" parTransId="{73B82EB5-D7B3-4783-B3E4-B11C1525C96D}" sibTransId="{A4C7C719-4364-4246-A8BC-F8EB75327382}"/>
    <dgm:cxn modelId="{9FC725A8-3307-4ED4-A096-AF6CD6512CE4}" type="presOf" srcId="{F3572C24-37A3-41E2-B656-739D4582C9F0}" destId="{F6C3C4B0-F0E6-4A23-B69C-ADE1D56DCEBD}" srcOrd="0" destOrd="0" presId="urn:microsoft.com/office/officeart/2005/8/layout/lProcess3"/>
    <dgm:cxn modelId="{B4E8D8A8-4D42-4B27-81F4-E3D6A9A4A3CE}" srcId="{6009D11D-6D92-46F6-BFB4-D3E4248157FA}" destId="{F73077DC-CD1C-4C7C-8CBA-6872B369E56C}" srcOrd="0" destOrd="0" parTransId="{E612AE2B-56A3-486D-AFA0-727237C8AF50}" sibTransId="{D8273DCF-FF0F-4855-A343-AEC97A5F1D53}"/>
    <dgm:cxn modelId="{F8F9B2AE-151F-40F3-91E5-24AD172BACE9}" type="presOf" srcId="{9DF76AF9-4C07-4278-907B-FE818C62CF6A}" destId="{DC30F8A0-E2C9-4960-9BBF-78BC5DDA70C8}" srcOrd="0" destOrd="0" presId="urn:microsoft.com/office/officeart/2005/8/layout/lProcess3"/>
    <dgm:cxn modelId="{BE66CEBB-2845-41EA-9330-E1A61CAC0944}" type="presOf" srcId="{F73077DC-CD1C-4C7C-8CBA-6872B369E56C}" destId="{A4B3AD76-62D0-4F94-8FB5-DCCBA6547005}" srcOrd="0" destOrd="0" presId="urn:microsoft.com/office/officeart/2005/8/layout/lProcess3"/>
    <dgm:cxn modelId="{233D3FCB-D3AE-4A5A-9DF2-5BDA92B86FEF}" type="presOf" srcId="{FAA19AE3-1DB9-4A8D-A2CE-D6E0DF629389}" destId="{37AED3F2-3FEC-428D-ACB8-866427D16B40}" srcOrd="0" destOrd="0" presId="urn:microsoft.com/office/officeart/2005/8/layout/lProcess3"/>
    <dgm:cxn modelId="{22864CCD-75EF-46F0-B75C-31DF018DBFBB}" type="presOf" srcId="{B063D4D9-EF0C-4B8C-9163-BDF3FF5DBF00}" destId="{455A15D8-05E6-42C2-9BAD-FD3E8B7B090F}" srcOrd="0" destOrd="0" presId="urn:microsoft.com/office/officeart/2005/8/layout/lProcess3"/>
    <dgm:cxn modelId="{267F24EF-9D05-4C86-AD37-2F067A7EEE35}" type="presOf" srcId="{500F2156-82EA-4B98-81E6-F487654193F2}" destId="{CECFB943-B069-4100-802C-09D64A35000F}" srcOrd="0" destOrd="0" presId="urn:microsoft.com/office/officeart/2005/8/layout/lProcess3"/>
    <dgm:cxn modelId="{A79F45F3-1E9C-4232-BD81-E4D9110BC00E}" srcId="{FAA19AE3-1DB9-4A8D-A2CE-D6E0DF629389}" destId="{DD36DD28-1969-4B3D-ADDF-291E2FF7ED9A}" srcOrd="2" destOrd="0" parTransId="{43597135-958D-409D-BEB6-BDFA9DB97162}" sibTransId="{206AD3CC-B26D-4100-9558-DE1584B27AA2}"/>
    <dgm:cxn modelId="{84E8AEFE-B335-4230-8559-059921B57D6C}" srcId="{FAA19AE3-1DB9-4A8D-A2CE-D6E0DF629389}" destId="{F3572C24-37A3-41E2-B656-739D4582C9F0}" srcOrd="1" destOrd="0" parTransId="{28BCBB75-74CD-428B-83AB-39C576395D9B}" sibTransId="{2B5729AA-FF90-48FB-BCAB-910691150A1B}"/>
    <dgm:cxn modelId="{41B8AD86-CDDC-475C-918E-089CDED43A49}" type="presParOf" srcId="{F7DFB746-A0CB-4E2B-B6A3-592B5ACB1FC6}" destId="{71745E1E-2201-476E-B8F9-E803ECB11AE8}" srcOrd="0" destOrd="0" presId="urn:microsoft.com/office/officeart/2005/8/layout/lProcess3"/>
    <dgm:cxn modelId="{9114479B-8376-4779-BE32-8ED70FBB1C5C}" type="presParOf" srcId="{71745E1E-2201-476E-B8F9-E803ECB11AE8}" destId="{A4B3AD76-62D0-4F94-8FB5-DCCBA6547005}" srcOrd="0" destOrd="0" presId="urn:microsoft.com/office/officeart/2005/8/layout/lProcess3"/>
    <dgm:cxn modelId="{AE19964D-6A7A-41FA-8601-35B42500AF60}" type="presParOf" srcId="{71745E1E-2201-476E-B8F9-E803ECB11AE8}" destId="{CD47871C-3217-413F-A351-8008A370814B}" srcOrd="1" destOrd="0" presId="urn:microsoft.com/office/officeart/2005/8/layout/lProcess3"/>
    <dgm:cxn modelId="{C6E53D80-85DC-4CD8-92A6-A527BBB2E826}" type="presParOf" srcId="{71745E1E-2201-476E-B8F9-E803ECB11AE8}" destId="{DAB03AA9-E6C3-4F4D-BC5C-EB6C1584C9FF}" srcOrd="2" destOrd="0" presId="urn:microsoft.com/office/officeart/2005/8/layout/lProcess3"/>
    <dgm:cxn modelId="{E82E846B-9AD7-430C-AD6F-8FB654F55D40}" type="presParOf" srcId="{71745E1E-2201-476E-B8F9-E803ECB11AE8}" destId="{5BA63E84-9589-4D1D-AA8F-E31069FF99E0}" srcOrd="3" destOrd="0" presId="urn:microsoft.com/office/officeart/2005/8/layout/lProcess3"/>
    <dgm:cxn modelId="{048898CD-BAB0-471F-A890-4BC2080DC921}" type="presParOf" srcId="{71745E1E-2201-476E-B8F9-E803ECB11AE8}" destId="{6A36F68D-BB6E-46B3-99C1-E299744C48C1}" srcOrd="4" destOrd="0" presId="urn:microsoft.com/office/officeart/2005/8/layout/lProcess3"/>
    <dgm:cxn modelId="{D16C4DA8-E0BD-4A0A-9CF9-DC4BA7CAB32E}" type="presParOf" srcId="{71745E1E-2201-476E-B8F9-E803ECB11AE8}" destId="{D87E1FB5-B5CD-45D5-AF45-5C83A4F976C8}" srcOrd="5" destOrd="0" presId="urn:microsoft.com/office/officeart/2005/8/layout/lProcess3"/>
    <dgm:cxn modelId="{A46DE501-A1B4-40C9-9159-66C9F102BF91}" type="presParOf" srcId="{71745E1E-2201-476E-B8F9-E803ECB11AE8}" destId="{408AFFF4-2079-44C4-BEFE-311ACF409E23}" srcOrd="6" destOrd="0" presId="urn:microsoft.com/office/officeart/2005/8/layout/lProcess3"/>
    <dgm:cxn modelId="{23EBB244-085D-4CD2-9C3D-4D825A3951B6}" type="presParOf" srcId="{F7DFB746-A0CB-4E2B-B6A3-592B5ACB1FC6}" destId="{01CD8E6F-D9A2-4AF6-B2BB-40A57B600203}" srcOrd="1" destOrd="0" presId="urn:microsoft.com/office/officeart/2005/8/layout/lProcess3"/>
    <dgm:cxn modelId="{3942EBA5-8AC2-46C6-992A-FB2996A382B1}" type="presParOf" srcId="{F7DFB746-A0CB-4E2B-B6A3-592B5ACB1FC6}" destId="{93DA2A3B-F02A-46AC-9AC7-7060A8F68DF7}" srcOrd="2" destOrd="0" presId="urn:microsoft.com/office/officeart/2005/8/layout/lProcess3"/>
    <dgm:cxn modelId="{C7481873-C501-4D37-8F5F-9888AC96EB08}" type="presParOf" srcId="{93DA2A3B-F02A-46AC-9AC7-7060A8F68DF7}" destId="{37AED3F2-3FEC-428D-ACB8-866427D16B40}" srcOrd="0" destOrd="0" presId="urn:microsoft.com/office/officeart/2005/8/layout/lProcess3"/>
    <dgm:cxn modelId="{24E7613D-8352-43BE-BEC1-E5DDB791B296}" type="presParOf" srcId="{93DA2A3B-F02A-46AC-9AC7-7060A8F68DF7}" destId="{FE1DCE11-295B-4647-9362-E64EA7AFFF17}" srcOrd="1" destOrd="0" presId="urn:microsoft.com/office/officeart/2005/8/layout/lProcess3"/>
    <dgm:cxn modelId="{501863E5-ACE2-4473-A0A7-08A63652F156}" type="presParOf" srcId="{93DA2A3B-F02A-46AC-9AC7-7060A8F68DF7}" destId="{7E8958E6-00CF-46B5-8423-E239F80B4AE8}" srcOrd="2" destOrd="0" presId="urn:microsoft.com/office/officeart/2005/8/layout/lProcess3"/>
    <dgm:cxn modelId="{ACECF3E8-E074-453C-AF32-ECB3594A40B6}" type="presParOf" srcId="{93DA2A3B-F02A-46AC-9AC7-7060A8F68DF7}" destId="{07045B55-EF03-44A5-9738-1136972C628D}" srcOrd="3" destOrd="0" presId="urn:microsoft.com/office/officeart/2005/8/layout/lProcess3"/>
    <dgm:cxn modelId="{335B9BCF-7281-4C7E-8C5F-E9D2B4B33E61}" type="presParOf" srcId="{93DA2A3B-F02A-46AC-9AC7-7060A8F68DF7}" destId="{F6C3C4B0-F0E6-4A23-B69C-ADE1D56DCEBD}" srcOrd="4" destOrd="0" presId="urn:microsoft.com/office/officeart/2005/8/layout/lProcess3"/>
    <dgm:cxn modelId="{F0513ABF-13E1-4517-BA37-55537BE01D77}" type="presParOf" srcId="{93DA2A3B-F02A-46AC-9AC7-7060A8F68DF7}" destId="{798FAD41-11FB-4FB0-BF39-14CA89157E5F}" srcOrd="5" destOrd="0" presId="urn:microsoft.com/office/officeart/2005/8/layout/lProcess3"/>
    <dgm:cxn modelId="{93E9FB7A-CF48-4B7B-B5CD-B4281F49D21E}" type="presParOf" srcId="{93DA2A3B-F02A-46AC-9AC7-7060A8F68DF7}" destId="{0AEB7326-3054-4472-8E5E-B1A8719227BC}" srcOrd="6" destOrd="0" presId="urn:microsoft.com/office/officeart/2005/8/layout/lProcess3"/>
    <dgm:cxn modelId="{9BAA907E-9AC1-4627-959A-188A58150309}" type="presParOf" srcId="{F7DFB746-A0CB-4E2B-B6A3-592B5ACB1FC6}" destId="{C659311E-0148-47B8-9EB3-06F18CBD9F3D}" srcOrd="3" destOrd="0" presId="urn:microsoft.com/office/officeart/2005/8/layout/lProcess3"/>
    <dgm:cxn modelId="{05BC4BE9-6EF1-4C56-9C0B-5C8D4F486090}" type="presParOf" srcId="{F7DFB746-A0CB-4E2B-B6A3-592B5ACB1FC6}" destId="{B5B9D937-7907-49CC-A3C6-6829C49F1113}" srcOrd="4" destOrd="0" presId="urn:microsoft.com/office/officeart/2005/8/layout/lProcess3"/>
    <dgm:cxn modelId="{921EB11E-3CB3-4658-8BB7-87F97BDA07BB}" type="presParOf" srcId="{B5B9D937-7907-49CC-A3C6-6829C49F1113}" destId="{455A15D8-05E6-42C2-9BAD-FD3E8B7B090F}" srcOrd="0" destOrd="0" presId="urn:microsoft.com/office/officeart/2005/8/layout/lProcess3"/>
    <dgm:cxn modelId="{F33ABB29-C063-417E-A2A1-17577AF4B45E}" type="presParOf" srcId="{B5B9D937-7907-49CC-A3C6-6829C49F1113}" destId="{55F51E1A-83C9-4EB4-9E96-2CABDA680D3C}" srcOrd="1" destOrd="0" presId="urn:microsoft.com/office/officeart/2005/8/layout/lProcess3"/>
    <dgm:cxn modelId="{6088D64D-E1A8-4109-858B-DD7AEC6657D3}" type="presParOf" srcId="{B5B9D937-7907-49CC-A3C6-6829C49F1113}" destId="{DC30F8A0-E2C9-4960-9BBF-78BC5DDA70C8}" srcOrd="2" destOrd="0" presId="urn:microsoft.com/office/officeart/2005/8/layout/lProcess3"/>
    <dgm:cxn modelId="{D257541D-62BD-4BE3-9180-5E2D0CA21A60}" type="presParOf" srcId="{B5B9D937-7907-49CC-A3C6-6829C49F1113}" destId="{25D5095E-CA87-4AFA-AF5E-994D17C5932D}" srcOrd="3" destOrd="0" presId="urn:microsoft.com/office/officeart/2005/8/layout/lProcess3"/>
    <dgm:cxn modelId="{E829E118-2EB9-4FD2-94D7-52C9968E23BD}" type="presParOf" srcId="{B5B9D937-7907-49CC-A3C6-6829C49F1113}" destId="{CECFB943-B069-4100-802C-09D64A35000F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F2BD7A-C34E-49F9-AC62-A9E595F1B47E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481D0BF-4A9D-4BCD-AAAB-D7B9C18FA932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C1 observateurs de papillons	</a:t>
          </a:r>
        </a:p>
      </dgm:t>
    </dgm:pt>
    <dgm:pt modelId="{73AA0916-5C6A-4688-A523-F6B97F106093}" type="parTrans" cxnId="{323F7014-5D42-4C81-80F4-5428ED7E3594}">
      <dgm:prSet/>
      <dgm:spPr/>
      <dgm:t>
        <a:bodyPr/>
        <a:lstStyle/>
        <a:p>
          <a:endParaRPr lang="fr-FR"/>
        </a:p>
      </dgm:t>
    </dgm:pt>
    <dgm:pt modelId="{398A9D9D-D5D4-4726-AAD4-7B5600008D01}" type="sibTrans" cxnId="{323F7014-5D42-4C81-80F4-5428ED7E3594}">
      <dgm:prSet/>
      <dgm:spPr/>
      <dgm:t>
        <a:bodyPr/>
        <a:lstStyle/>
        <a:p>
          <a:endParaRPr lang="fr-FR"/>
        </a:p>
      </dgm:t>
    </dgm:pt>
    <dgm:pt modelId="{7E97BA78-D89B-4B34-8D07-227AD0339CBF}">
      <dgm:prSet/>
      <dgm:spPr>
        <a:solidFill>
          <a:srgbClr val="262626"/>
        </a:solidFill>
      </dgm:spPr>
      <dgm:t>
        <a:bodyPr/>
        <a:lstStyle/>
        <a:p>
          <a:r>
            <a:rPr lang="fr-FR"/>
            <a:t>C7 experts</a:t>
          </a:r>
          <a:endParaRPr lang="fr-FR" dirty="0"/>
        </a:p>
      </dgm:t>
    </dgm:pt>
    <dgm:pt modelId="{38E154AB-395C-4F31-AF46-780B2A5C4FD0}" type="parTrans" cxnId="{8B004F2E-5C88-4C86-A0D0-AEF3D0191A29}">
      <dgm:prSet/>
      <dgm:spPr/>
      <dgm:t>
        <a:bodyPr/>
        <a:lstStyle/>
        <a:p>
          <a:endParaRPr lang="fr-FR"/>
        </a:p>
      </dgm:t>
    </dgm:pt>
    <dgm:pt modelId="{36757E75-67C4-4A5E-91A2-377A6D6E5F7D}" type="sibTrans" cxnId="{8B004F2E-5C88-4C86-A0D0-AEF3D0191A29}">
      <dgm:prSet/>
      <dgm:spPr/>
      <dgm:t>
        <a:bodyPr/>
        <a:lstStyle/>
        <a:p>
          <a:endParaRPr lang="fr-FR"/>
        </a:p>
      </dgm:t>
    </dgm:pt>
    <dgm:pt modelId="{2BC1D798-B931-46AE-831B-5774F6B28D27}">
      <dgm:prSet/>
      <dgm:spPr>
        <a:solidFill>
          <a:srgbClr val="262626"/>
        </a:solidFill>
      </dgm:spPr>
      <dgm:t>
        <a:bodyPr/>
        <a:lstStyle/>
        <a:p>
          <a:r>
            <a:rPr lang="fr-FR"/>
            <a:t>C6 consigneurs de rareté	</a:t>
          </a:r>
          <a:endParaRPr lang="fr-FR" dirty="0"/>
        </a:p>
      </dgm:t>
    </dgm:pt>
    <dgm:pt modelId="{AFAD21E3-966A-4C25-AB3D-010DBBE90AFD}" type="parTrans" cxnId="{4B2B3301-4DB4-4801-9995-3C23D513F4DB}">
      <dgm:prSet/>
      <dgm:spPr/>
      <dgm:t>
        <a:bodyPr/>
        <a:lstStyle/>
        <a:p>
          <a:endParaRPr lang="fr-FR"/>
        </a:p>
      </dgm:t>
    </dgm:pt>
    <dgm:pt modelId="{166E8C78-12A9-4304-A05A-5FF8C3DD8983}" type="sibTrans" cxnId="{4B2B3301-4DB4-4801-9995-3C23D513F4DB}">
      <dgm:prSet/>
      <dgm:spPr/>
      <dgm:t>
        <a:bodyPr/>
        <a:lstStyle/>
        <a:p>
          <a:endParaRPr lang="fr-FR"/>
        </a:p>
      </dgm:t>
    </dgm:pt>
    <dgm:pt modelId="{C25BA46D-E448-4D47-8FAF-03455065BEB4}">
      <dgm:prSet/>
      <dgm:spPr>
        <a:solidFill>
          <a:srgbClr val="262626"/>
        </a:solidFill>
      </dgm:spPr>
      <dgm:t>
        <a:bodyPr/>
        <a:lstStyle/>
        <a:p>
          <a:r>
            <a:rPr lang="fr-FR"/>
            <a:t>C5 observateurs “oiseaux des jardins”	</a:t>
          </a:r>
          <a:endParaRPr lang="fr-FR" dirty="0"/>
        </a:p>
      </dgm:t>
    </dgm:pt>
    <dgm:pt modelId="{F401B04B-DF5A-428B-9BD3-0D9AF167025D}" type="parTrans" cxnId="{C34C7402-A65F-4076-8961-7B5FDDE94B11}">
      <dgm:prSet/>
      <dgm:spPr/>
      <dgm:t>
        <a:bodyPr/>
        <a:lstStyle/>
        <a:p>
          <a:endParaRPr lang="fr-FR"/>
        </a:p>
      </dgm:t>
    </dgm:pt>
    <dgm:pt modelId="{D06A176D-AEB8-464F-8CAC-7A0EEAB88970}" type="sibTrans" cxnId="{C34C7402-A65F-4076-8961-7B5FDDE94B11}">
      <dgm:prSet/>
      <dgm:spPr/>
      <dgm:t>
        <a:bodyPr/>
        <a:lstStyle/>
        <a:p>
          <a:endParaRPr lang="fr-FR"/>
        </a:p>
      </dgm:t>
    </dgm:pt>
    <dgm:pt modelId="{0360FD48-32E5-4BF5-B9B1-F5033563BFF0}">
      <dgm:prSet/>
      <dgm:spPr>
        <a:solidFill>
          <a:srgbClr val="262626"/>
        </a:solidFill>
      </dgm:spPr>
      <dgm:t>
        <a:bodyPr/>
        <a:lstStyle/>
        <a:p>
          <a:pPr algn="ctr"/>
          <a:r>
            <a:rPr lang="fr-FR" dirty="0"/>
            <a:t>C4 observateurs oiseaux d’automne</a:t>
          </a:r>
        </a:p>
      </dgm:t>
    </dgm:pt>
    <dgm:pt modelId="{A167B055-2C35-47E2-9AC3-4E199965F12F}" type="parTrans" cxnId="{9D65AAAB-510B-40CC-9FEC-8787B306053E}">
      <dgm:prSet/>
      <dgm:spPr/>
      <dgm:t>
        <a:bodyPr/>
        <a:lstStyle/>
        <a:p>
          <a:endParaRPr lang="fr-FR"/>
        </a:p>
      </dgm:t>
    </dgm:pt>
    <dgm:pt modelId="{F39C8CA0-524B-46DE-AFB5-DF2F22AB8AF0}" type="sibTrans" cxnId="{9D65AAAB-510B-40CC-9FEC-8787B306053E}">
      <dgm:prSet/>
      <dgm:spPr/>
      <dgm:t>
        <a:bodyPr/>
        <a:lstStyle/>
        <a:p>
          <a:endParaRPr lang="fr-FR"/>
        </a:p>
      </dgm:t>
    </dgm:pt>
    <dgm:pt modelId="{A891EE8D-1450-478E-8AFE-A4C2BEB7FF33}">
      <dgm:prSet/>
      <dgm:spPr>
        <a:solidFill>
          <a:srgbClr val="262626"/>
        </a:solidFill>
      </dgm:spPr>
      <dgm:t>
        <a:bodyPr/>
        <a:lstStyle/>
        <a:p>
          <a:r>
            <a:rPr lang="fr-FR"/>
            <a:t>C3 observateurs réguliers</a:t>
          </a:r>
          <a:endParaRPr lang="fr-FR" dirty="0"/>
        </a:p>
      </dgm:t>
    </dgm:pt>
    <dgm:pt modelId="{C9465349-ED8C-4DB9-90EA-E24F7640765E}" type="parTrans" cxnId="{B3D2FCFC-3C6A-4314-883A-770E754437AD}">
      <dgm:prSet/>
      <dgm:spPr/>
      <dgm:t>
        <a:bodyPr/>
        <a:lstStyle/>
        <a:p>
          <a:endParaRPr lang="fr-FR"/>
        </a:p>
      </dgm:t>
    </dgm:pt>
    <dgm:pt modelId="{03615C5F-3232-432C-B0E8-EAC0FF968F89}" type="sibTrans" cxnId="{B3D2FCFC-3C6A-4314-883A-770E754437AD}">
      <dgm:prSet/>
      <dgm:spPr/>
      <dgm:t>
        <a:bodyPr/>
        <a:lstStyle/>
        <a:p>
          <a:endParaRPr lang="fr-FR"/>
        </a:p>
      </dgm:t>
    </dgm:pt>
    <dgm:pt modelId="{7D444AB8-CE0E-4AE4-AA40-37FDDDB2A6A0}">
      <dgm:prSet phldrT="[Texte]"/>
      <dgm:spPr>
        <a:solidFill>
          <a:srgbClr val="262626"/>
        </a:solidFill>
      </dgm:spPr>
      <dgm:t>
        <a:bodyPr/>
        <a:lstStyle/>
        <a:p>
          <a:r>
            <a:rPr lang="fr-FR" dirty="0"/>
            <a:t>C2 observateurs oiseaux du printemps</a:t>
          </a:r>
        </a:p>
      </dgm:t>
    </dgm:pt>
    <dgm:pt modelId="{2E8443BA-49D2-48F6-8836-D4687F72C2B3}" type="parTrans" cxnId="{44193F46-A463-4EAD-965E-DF67166CAA64}">
      <dgm:prSet/>
      <dgm:spPr/>
      <dgm:t>
        <a:bodyPr/>
        <a:lstStyle/>
        <a:p>
          <a:endParaRPr lang="fr-FR"/>
        </a:p>
      </dgm:t>
    </dgm:pt>
    <dgm:pt modelId="{94DF29DA-9120-4976-8D64-13E19691DF0C}" type="sibTrans" cxnId="{44193F46-A463-4EAD-965E-DF67166CAA64}">
      <dgm:prSet/>
      <dgm:spPr/>
      <dgm:t>
        <a:bodyPr/>
        <a:lstStyle/>
        <a:p>
          <a:endParaRPr lang="fr-FR"/>
        </a:p>
      </dgm:t>
    </dgm:pt>
    <dgm:pt modelId="{43B84591-01E8-409D-B7D4-AD1C83A11D3E}" type="pres">
      <dgm:prSet presAssocID="{F2F2BD7A-C34E-49F9-AC62-A9E595F1B47E}" presName="diagram" presStyleCnt="0">
        <dgm:presLayoutVars>
          <dgm:dir/>
          <dgm:resizeHandles val="exact"/>
        </dgm:presLayoutVars>
      </dgm:prSet>
      <dgm:spPr/>
    </dgm:pt>
    <dgm:pt modelId="{0D0780EA-9D27-4795-B254-D1E798BC7263}" type="pres">
      <dgm:prSet presAssocID="{6481D0BF-4A9D-4BCD-AAAB-D7B9C18FA932}" presName="node" presStyleLbl="node1" presStyleIdx="0" presStyleCnt="7">
        <dgm:presLayoutVars>
          <dgm:bulletEnabled val="1"/>
        </dgm:presLayoutVars>
      </dgm:prSet>
      <dgm:spPr/>
    </dgm:pt>
    <dgm:pt modelId="{697F53A8-D460-4F2F-A08C-7F455A98609F}" type="pres">
      <dgm:prSet presAssocID="{398A9D9D-D5D4-4726-AAD4-7B5600008D01}" presName="sibTrans" presStyleCnt="0"/>
      <dgm:spPr/>
    </dgm:pt>
    <dgm:pt modelId="{5CD7A96E-1E1A-4C5F-AE95-68CFF564F05A}" type="pres">
      <dgm:prSet presAssocID="{7D444AB8-CE0E-4AE4-AA40-37FDDDB2A6A0}" presName="node" presStyleLbl="node1" presStyleIdx="1" presStyleCnt="7">
        <dgm:presLayoutVars>
          <dgm:bulletEnabled val="1"/>
        </dgm:presLayoutVars>
      </dgm:prSet>
      <dgm:spPr/>
    </dgm:pt>
    <dgm:pt modelId="{95607435-F996-40E4-BA40-4DF176612996}" type="pres">
      <dgm:prSet presAssocID="{94DF29DA-9120-4976-8D64-13E19691DF0C}" presName="sibTrans" presStyleCnt="0"/>
      <dgm:spPr/>
    </dgm:pt>
    <dgm:pt modelId="{EE10D5D9-1045-46F0-926A-1B47DDD3AD5E}" type="pres">
      <dgm:prSet presAssocID="{A891EE8D-1450-478E-8AFE-A4C2BEB7FF33}" presName="node" presStyleLbl="node1" presStyleIdx="2" presStyleCnt="7">
        <dgm:presLayoutVars>
          <dgm:bulletEnabled val="1"/>
        </dgm:presLayoutVars>
      </dgm:prSet>
      <dgm:spPr/>
    </dgm:pt>
    <dgm:pt modelId="{80CF4A27-2B88-4C9D-85F2-98A10A7F1FFA}" type="pres">
      <dgm:prSet presAssocID="{03615C5F-3232-432C-B0E8-EAC0FF968F89}" presName="sibTrans" presStyleCnt="0"/>
      <dgm:spPr/>
    </dgm:pt>
    <dgm:pt modelId="{06D61410-6F18-434F-ACE0-290CA3902DEF}" type="pres">
      <dgm:prSet presAssocID="{0360FD48-32E5-4BF5-B9B1-F5033563BFF0}" presName="node" presStyleLbl="node1" presStyleIdx="3" presStyleCnt="7">
        <dgm:presLayoutVars>
          <dgm:bulletEnabled val="1"/>
        </dgm:presLayoutVars>
      </dgm:prSet>
      <dgm:spPr/>
    </dgm:pt>
    <dgm:pt modelId="{8773488D-089F-47AD-99F9-648E2F28A794}" type="pres">
      <dgm:prSet presAssocID="{F39C8CA0-524B-46DE-AFB5-DF2F22AB8AF0}" presName="sibTrans" presStyleCnt="0"/>
      <dgm:spPr/>
    </dgm:pt>
    <dgm:pt modelId="{4C3081A6-0F88-4A88-A35A-74EDFC6F7BB6}" type="pres">
      <dgm:prSet presAssocID="{C25BA46D-E448-4D47-8FAF-03455065BEB4}" presName="node" presStyleLbl="node1" presStyleIdx="4" presStyleCnt="7">
        <dgm:presLayoutVars>
          <dgm:bulletEnabled val="1"/>
        </dgm:presLayoutVars>
      </dgm:prSet>
      <dgm:spPr/>
    </dgm:pt>
    <dgm:pt modelId="{8FC50392-F3AC-4125-B245-351640FD8072}" type="pres">
      <dgm:prSet presAssocID="{D06A176D-AEB8-464F-8CAC-7A0EEAB88970}" presName="sibTrans" presStyleCnt="0"/>
      <dgm:spPr/>
    </dgm:pt>
    <dgm:pt modelId="{198D3DA0-930D-419E-AA76-BFFB2430FD77}" type="pres">
      <dgm:prSet presAssocID="{2BC1D798-B931-46AE-831B-5774F6B28D27}" presName="node" presStyleLbl="node1" presStyleIdx="5" presStyleCnt="7">
        <dgm:presLayoutVars>
          <dgm:bulletEnabled val="1"/>
        </dgm:presLayoutVars>
      </dgm:prSet>
      <dgm:spPr/>
    </dgm:pt>
    <dgm:pt modelId="{72DE2386-CCAC-4836-A7D1-4FFE5A60441F}" type="pres">
      <dgm:prSet presAssocID="{166E8C78-12A9-4304-A05A-5FF8C3DD8983}" presName="sibTrans" presStyleCnt="0"/>
      <dgm:spPr/>
    </dgm:pt>
    <dgm:pt modelId="{5089774E-B823-4FC8-BB93-BF0F5852CE1D}" type="pres">
      <dgm:prSet presAssocID="{7E97BA78-D89B-4B34-8D07-227AD0339CBF}" presName="node" presStyleLbl="node1" presStyleIdx="6" presStyleCnt="7">
        <dgm:presLayoutVars>
          <dgm:bulletEnabled val="1"/>
        </dgm:presLayoutVars>
      </dgm:prSet>
      <dgm:spPr/>
    </dgm:pt>
  </dgm:ptLst>
  <dgm:cxnLst>
    <dgm:cxn modelId="{4B2B3301-4DB4-4801-9995-3C23D513F4DB}" srcId="{F2F2BD7A-C34E-49F9-AC62-A9E595F1B47E}" destId="{2BC1D798-B931-46AE-831B-5774F6B28D27}" srcOrd="5" destOrd="0" parTransId="{AFAD21E3-966A-4C25-AB3D-010DBBE90AFD}" sibTransId="{166E8C78-12A9-4304-A05A-5FF8C3DD8983}"/>
    <dgm:cxn modelId="{C34C7402-A65F-4076-8961-7B5FDDE94B11}" srcId="{F2F2BD7A-C34E-49F9-AC62-A9E595F1B47E}" destId="{C25BA46D-E448-4D47-8FAF-03455065BEB4}" srcOrd="4" destOrd="0" parTransId="{F401B04B-DF5A-428B-9BD3-0D9AF167025D}" sibTransId="{D06A176D-AEB8-464F-8CAC-7A0EEAB88970}"/>
    <dgm:cxn modelId="{323F7014-5D42-4C81-80F4-5428ED7E3594}" srcId="{F2F2BD7A-C34E-49F9-AC62-A9E595F1B47E}" destId="{6481D0BF-4A9D-4BCD-AAAB-D7B9C18FA932}" srcOrd="0" destOrd="0" parTransId="{73AA0916-5C6A-4688-A523-F6B97F106093}" sibTransId="{398A9D9D-D5D4-4726-AAD4-7B5600008D01}"/>
    <dgm:cxn modelId="{8B004F2E-5C88-4C86-A0D0-AEF3D0191A29}" srcId="{F2F2BD7A-C34E-49F9-AC62-A9E595F1B47E}" destId="{7E97BA78-D89B-4B34-8D07-227AD0339CBF}" srcOrd="6" destOrd="0" parTransId="{38E154AB-395C-4F31-AF46-780B2A5C4FD0}" sibTransId="{36757E75-67C4-4A5E-91A2-377A6D6E5F7D}"/>
    <dgm:cxn modelId="{4352E03E-ADA5-495F-A8C7-516D73D0D3C0}" type="presOf" srcId="{2BC1D798-B931-46AE-831B-5774F6B28D27}" destId="{198D3DA0-930D-419E-AA76-BFFB2430FD77}" srcOrd="0" destOrd="0" presId="urn:microsoft.com/office/officeart/2005/8/layout/default"/>
    <dgm:cxn modelId="{0C1AE05C-6005-4EDD-A9EC-B86F5F647ED7}" type="presOf" srcId="{6481D0BF-4A9D-4BCD-AAAB-D7B9C18FA932}" destId="{0D0780EA-9D27-4795-B254-D1E798BC7263}" srcOrd="0" destOrd="0" presId="urn:microsoft.com/office/officeart/2005/8/layout/default"/>
    <dgm:cxn modelId="{44193F46-A463-4EAD-965E-DF67166CAA64}" srcId="{F2F2BD7A-C34E-49F9-AC62-A9E595F1B47E}" destId="{7D444AB8-CE0E-4AE4-AA40-37FDDDB2A6A0}" srcOrd="1" destOrd="0" parTransId="{2E8443BA-49D2-48F6-8836-D4687F72C2B3}" sibTransId="{94DF29DA-9120-4976-8D64-13E19691DF0C}"/>
    <dgm:cxn modelId="{404DAB56-6C53-4FA6-AA08-0595E39B4773}" type="presOf" srcId="{7D444AB8-CE0E-4AE4-AA40-37FDDDB2A6A0}" destId="{5CD7A96E-1E1A-4C5F-AE95-68CFF564F05A}" srcOrd="0" destOrd="0" presId="urn:microsoft.com/office/officeart/2005/8/layout/default"/>
    <dgm:cxn modelId="{46B0E8A0-FB3C-4AE2-8A35-8EB5075CE6F9}" type="presOf" srcId="{0360FD48-32E5-4BF5-B9B1-F5033563BFF0}" destId="{06D61410-6F18-434F-ACE0-290CA3902DEF}" srcOrd="0" destOrd="0" presId="urn:microsoft.com/office/officeart/2005/8/layout/default"/>
    <dgm:cxn modelId="{9D65AAAB-510B-40CC-9FEC-8787B306053E}" srcId="{F2F2BD7A-C34E-49F9-AC62-A9E595F1B47E}" destId="{0360FD48-32E5-4BF5-B9B1-F5033563BFF0}" srcOrd="3" destOrd="0" parTransId="{A167B055-2C35-47E2-9AC3-4E199965F12F}" sibTransId="{F39C8CA0-524B-46DE-AFB5-DF2F22AB8AF0}"/>
    <dgm:cxn modelId="{ECDC2BE0-0854-444A-A5A6-494D31C51F23}" type="presOf" srcId="{F2F2BD7A-C34E-49F9-AC62-A9E595F1B47E}" destId="{43B84591-01E8-409D-B7D4-AD1C83A11D3E}" srcOrd="0" destOrd="0" presId="urn:microsoft.com/office/officeart/2005/8/layout/default"/>
    <dgm:cxn modelId="{FC1E43E4-3A91-4CB8-B20D-6B8CD0D38D1C}" type="presOf" srcId="{7E97BA78-D89B-4B34-8D07-227AD0339CBF}" destId="{5089774E-B823-4FC8-BB93-BF0F5852CE1D}" srcOrd="0" destOrd="0" presId="urn:microsoft.com/office/officeart/2005/8/layout/default"/>
    <dgm:cxn modelId="{5F05E4EA-ABF6-42D2-BF59-C57AD60D2679}" type="presOf" srcId="{C25BA46D-E448-4D47-8FAF-03455065BEB4}" destId="{4C3081A6-0F88-4A88-A35A-74EDFC6F7BB6}" srcOrd="0" destOrd="0" presId="urn:microsoft.com/office/officeart/2005/8/layout/default"/>
    <dgm:cxn modelId="{DAD9F3F8-A053-403E-AA5D-7C4CA4E511B0}" type="presOf" srcId="{A891EE8D-1450-478E-8AFE-A4C2BEB7FF33}" destId="{EE10D5D9-1045-46F0-926A-1B47DDD3AD5E}" srcOrd="0" destOrd="0" presId="urn:microsoft.com/office/officeart/2005/8/layout/default"/>
    <dgm:cxn modelId="{B3D2FCFC-3C6A-4314-883A-770E754437AD}" srcId="{F2F2BD7A-C34E-49F9-AC62-A9E595F1B47E}" destId="{A891EE8D-1450-478E-8AFE-A4C2BEB7FF33}" srcOrd="2" destOrd="0" parTransId="{C9465349-ED8C-4DB9-90EA-E24F7640765E}" sibTransId="{03615C5F-3232-432C-B0E8-EAC0FF968F89}"/>
    <dgm:cxn modelId="{753277D4-BB80-4416-AEC1-46954A407AD0}" type="presParOf" srcId="{43B84591-01E8-409D-B7D4-AD1C83A11D3E}" destId="{0D0780EA-9D27-4795-B254-D1E798BC7263}" srcOrd="0" destOrd="0" presId="urn:microsoft.com/office/officeart/2005/8/layout/default"/>
    <dgm:cxn modelId="{E8392729-4F40-466C-A1C3-586B5FFD281C}" type="presParOf" srcId="{43B84591-01E8-409D-B7D4-AD1C83A11D3E}" destId="{697F53A8-D460-4F2F-A08C-7F455A98609F}" srcOrd="1" destOrd="0" presId="urn:microsoft.com/office/officeart/2005/8/layout/default"/>
    <dgm:cxn modelId="{334636B9-FE95-4999-980F-7B5B40EC5AE3}" type="presParOf" srcId="{43B84591-01E8-409D-B7D4-AD1C83A11D3E}" destId="{5CD7A96E-1E1A-4C5F-AE95-68CFF564F05A}" srcOrd="2" destOrd="0" presId="urn:microsoft.com/office/officeart/2005/8/layout/default"/>
    <dgm:cxn modelId="{BAF8A7E9-36E2-4A62-AC3B-44A2E69D7449}" type="presParOf" srcId="{43B84591-01E8-409D-B7D4-AD1C83A11D3E}" destId="{95607435-F996-40E4-BA40-4DF176612996}" srcOrd="3" destOrd="0" presId="urn:microsoft.com/office/officeart/2005/8/layout/default"/>
    <dgm:cxn modelId="{7FCFEB41-7F0B-4C67-9C79-9B9465B2E092}" type="presParOf" srcId="{43B84591-01E8-409D-B7D4-AD1C83A11D3E}" destId="{EE10D5D9-1045-46F0-926A-1B47DDD3AD5E}" srcOrd="4" destOrd="0" presId="urn:microsoft.com/office/officeart/2005/8/layout/default"/>
    <dgm:cxn modelId="{F5EEBB21-E2B4-466B-836A-0DDBE079C88C}" type="presParOf" srcId="{43B84591-01E8-409D-B7D4-AD1C83A11D3E}" destId="{80CF4A27-2B88-4C9D-85F2-98A10A7F1FFA}" srcOrd="5" destOrd="0" presId="urn:microsoft.com/office/officeart/2005/8/layout/default"/>
    <dgm:cxn modelId="{B1B7FAF7-7ECA-4971-B2A7-D1554AF423C7}" type="presParOf" srcId="{43B84591-01E8-409D-B7D4-AD1C83A11D3E}" destId="{06D61410-6F18-434F-ACE0-290CA3902DEF}" srcOrd="6" destOrd="0" presId="urn:microsoft.com/office/officeart/2005/8/layout/default"/>
    <dgm:cxn modelId="{3C2941DA-7E76-4A3D-B1AB-743FB5136767}" type="presParOf" srcId="{43B84591-01E8-409D-B7D4-AD1C83A11D3E}" destId="{8773488D-089F-47AD-99F9-648E2F28A794}" srcOrd="7" destOrd="0" presId="urn:microsoft.com/office/officeart/2005/8/layout/default"/>
    <dgm:cxn modelId="{63A3641C-A5EF-409C-ABE2-38F36D2268D3}" type="presParOf" srcId="{43B84591-01E8-409D-B7D4-AD1C83A11D3E}" destId="{4C3081A6-0F88-4A88-A35A-74EDFC6F7BB6}" srcOrd="8" destOrd="0" presId="urn:microsoft.com/office/officeart/2005/8/layout/default"/>
    <dgm:cxn modelId="{BC9FBC44-6203-41E4-ABD0-AD995941A1AD}" type="presParOf" srcId="{43B84591-01E8-409D-B7D4-AD1C83A11D3E}" destId="{8FC50392-F3AC-4125-B245-351640FD8072}" srcOrd="9" destOrd="0" presId="urn:microsoft.com/office/officeart/2005/8/layout/default"/>
    <dgm:cxn modelId="{7DEB7FD6-2AE7-4F80-ADF5-A92FD96C152D}" type="presParOf" srcId="{43B84591-01E8-409D-B7D4-AD1C83A11D3E}" destId="{198D3DA0-930D-419E-AA76-BFFB2430FD77}" srcOrd="10" destOrd="0" presId="urn:microsoft.com/office/officeart/2005/8/layout/default"/>
    <dgm:cxn modelId="{8BC08FC7-17D4-4060-B741-E4583A0BD195}" type="presParOf" srcId="{43B84591-01E8-409D-B7D4-AD1C83A11D3E}" destId="{72DE2386-CCAC-4836-A7D1-4FFE5A60441F}" srcOrd="11" destOrd="0" presId="urn:microsoft.com/office/officeart/2005/8/layout/default"/>
    <dgm:cxn modelId="{FCCB1ED5-D6EF-477E-A83A-B7D3DF1814CC}" type="presParOf" srcId="{43B84591-01E8-409D-B7D4-AD1C83A11D3E}" destId="{5089774E-B823-4FC8-BB93-BF0F5852CE1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DFB926-3CAE-4447-80DD-7DBB1A74406F}" type="doc">
      <dgm:prSet loTypeId="urn:microsoft.com/office/officeart/2005/8/layout/cycle6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9F90B98-D8C2-4309-BEAC-B09F1C4F7591}">
      <dgm:prSet/>
      <dgm:spPr>
        <a:solidFill>
          <a:srgbClr val="A7D535"/>
        </a:solidFill>
      </dgm:spPr>
      <dgm:t>
        <a:bodyPr/>
        <a:lstStyle/>
        <a:p>
          <a:r>
            <a:rPr lang="fr-FR" dirty="0"/>
            <a:t>Intensité d’observation</a:t>
          </a:r>
        </a:p>
      </dgm:t>
    </dgm:pt>
    <dgm:pt modelId="{D53AB014-7235-43DB-9727-CBE4D8B5514F}" type="parTrans" cxnId="{BC583781-3B2A-499F-9FD8-EFBFD359E192}">
      <dgm:prSet/>
      <dgm:spPr/>
      <dgm:t>
        <a:bodyPr/>
        <a:lstStyle/>
        <a:p>
          <a:endParaRPr lang="fr-FR"/>
        </a:p>
      </dgm:t>
    </dgm:pt>
    <dgm:pt modelId="{78812C76-A81D-4B53-A6F2-3219958910F3}" type="sibTrans" cxnId="{BC583781-3B2A-499F-9FD8-EFBFD359E192}">
      <dgm:prSet/>
      <dgm:spPr/>
      <dgm:t>
        <a:bodyPr/>
        <a:lstStyle/>
        <a:p>
          <a:endParaRPr lang="fr-FR"/>
        </a:p>
      </dgm:t>
    </dgm:pt>
    <dgm:pt modelId="{57289123-719F-47A6-B3BB-B5BAB15C0414}">
      <dgm:prSet/>
      <dgm:spPr>
        <a:solidFill>
          <a:srgbClr val="A7D535"/>
        </a:solidFill>
      </dgm:spPr>
      <dgm:t>
        <a:bodyPr/>
        <a:lstStyle/>
        <a:p>
          <a:r>
            <a:rPr lang="fr-FR" dirty="0"/>
            <a:t>Temporalité et régularité</a:t>
          </a:r>
        </a:p>
      </dgm:t>
    </dgm:pt>
    <dgm:pt modelId="{FFEC7819-F664-421D-A0BD-7FF9F04D7EC0}" type="parTrans" cxnId="{05D11716-08AE-4EF2-9AE1-7A408170F2E8}">
      <dgm:prSet/>
      <dgm:spPr/>
      <dgm:t>
        <a:bodyPr/>
        <a:lstStyle/>
        <a:p>
          <a:endParaRPr lang="fr-FR"/>
        </a:p>
      </dgm:t>
    </dgm:pt>
    <dgm:pt modelId="{4B393EFC-ABD5-46C7-92F9-8225CB65E50F}" type="sibTrans" cxnId="{05D11716-08AE-4EF2-9AE1-7A408170F2E8}">
      <dgm:prSet/>
      <dgm:spPr/>
      <dgm:t>
        <a:bodyPr/>
        <a:lstStyle/>
        <a:p>
          <a:endParaRPr lang="fr-FR"/>
        </a:p>
      </dgm:t>
    </dgm:pt>
    <dgm:pt modelId="{54E769AF-2E6B-4E0D-82EB-5BA2040DD1BA}">
      <dgm:prSet/>
      <dgm:spPr>
        <a:solidFill>
          <a:srgbClr val="A7D535"/>
        </a:solidFill>
      </dgm:spPr>
      <dgm:t>
        <a:bodyPr/>
        <a:lstStyle/>
        <a:p>
          <a:r>
            <a:rPr lang="fr-FR" dirty="0"/>
            <a:t>Espèces et rareté</a:t>
          </a:r>
        </a:p>
      </dgm:t>
    </dgm:pt>
    <dgm:pt modelId="{3EAA0E87-ADA8-4124-B730-5B0BE4327F51}" type="parTrans" cxnId="{F317E3E6-ED1B-4372-8724-C177D3924F57}">
      <dgm:prSet/>
      <dgm:spPr/>
      <dgm:t>
        <a:bodyPr/>
        <a:lstStyle/>
        <a:p>
          <a:endParaRPr lang="fr-FR"/>
        </a:p>
      </dgm:t>
    </dgm:pt>
    <dgm:pt modelId="{071FE879-CD4D-451E-80E1-F5E18659CD46}" type="sibTrans" cxnId="{F317E3E6-ED1B-4372-8724-C177D3924F57}">
      <dgm:prSet/>
      <dgm:spPr/>
      <dgm:t>
        <a:bodyPr/>
        <a:lstStyle/>
        <a:p>
          <a:endParaRPr lang="fr-FR"/>
        </a:p>
      </dgm:t>
    </dgm:pt>
    <dgm:pt modelId="{47B5F694-A687-4065-ADB0-BF15733A5527}">
      <dgm:prSet/>
      <dgm:spPr>
        <a:solidFill>
          <a:srgbClr val="A7D535"/>
        </a:solidFill>
      </dgm:spPr>
      <dgm:t>
        <a:bodyPr/>
        <a:lstStyle/>
        <a:p>
          <a:r>
            <a:rPr lang="fr-FR" dirty="0"/>
            <a:t>Saisonnalité</a:t>
          </a:r>
        </a:p>
      </dgm:t>
    </dgm:pt>
    <dgm:pt modelId="{14EF1AF5-B8E4-4228-9A48-CB78D0D8DDB1}" type="parTrans" cxnId="{F9721672-B32B-42F5-B6C0-DB0E0C02E434}">
      <dgm:prSet/>
      <dgm:spPr/>
      <dgm:t>
        <a:bodyPr/>
        <a:lstStyle/>
        <a:p>
          <a:endParaRPr lang="fr-FR"/>
        </a:p>
      </dgm:t>
    </dgm:pt>
    <dgm:pt modelId="{AB1B1FE2-505D-4705-A3FA-4F23091F94A5}" type="sibTrans" cxnId="{F9721672-B32B-42F5-B6C0-DB0E0C02E434}">
      <dgm:prSet/>
      <dgm:spPr/>
      <dgm:t>
        <a:bodyPr/>
        <a:lstStyle/>
        <a:p>
          <a:endParaRPr lang="fr-FR"/>
        </a:p>
      </dgm:t>
    </dgm:pt>
    <dgm:pt modelId="{A50AE495-3873-49A3-9EAB-604AF6C2631C}">
      <dgm:prSet/>
      <dgm:spPr>
        <a:solidFill>
          <a:srgbClr val="A7D535"/>
        </a:solidFill>
      </dgm:spPr>
      <dgm:t>
        <a:bodyPr/>
        <a:lstStyle/>
        <a:p>
          <a:r>
            <a:rPr lang="fr-FR" dirty="0"/>
            <a:t>Ancienneté</a:t>
          </a:r>
        </a:p>
      </dgm:t>
    </dgm:pt>
    <dgm:pt modelId="{BF37510F-C98C-49C4-8AD9-8B3CCBF7AF9F}" type="parTrans" cxnId="{CC509F7E-5C04-44E6-BA46-494C42A0A7B6}">
      <dgm:prSet/>
      <dgm:spPr/>
      <dgm:t>
        <a:bodyPr/>
        <a:lstStyle/>
        <a:p>
          <a:endParaRPr lang="fr-FR"/>
        </a:p>
      </dgm:t>
    </dgm:pt>
    <dgm:pt modelId="{9BFDFD4F-EB48-4B34-A366-D803CBF01383}" type="sibTrans" cxnId="{CC509F7E-5C04-44E6-BA46-494C42A0A7B6}">
      <dgm:prSet/>
      <dgm:spPr/>
      <dgm:t>
        <a:bodyPr/>
        <a:lstStyle/>
        <a:p>
          <a:endParaRPr lang="fr-FR"/>
        </a:p>
      </dgm:t>
    </dgm:pt>
    <dgm:pt modelId="{BEAAEF65-D4C0-4ADB-B1B1-3F614488468B}" type="pres">
      <dgm:prSet presAssocID="{44DFB926-3CAE-4447-80DD-7DBB1A74406F}" presName="cycle" presStyleCnt="0">
        <dgm:presLayoutVars>
          <dgm:dir/>
          <dgm:resizeHandles val="exact"/>
        </dgm:presLayoutVars>
      </dgm:prSet>
      <dgm:spPr/>
    </dgm:pt>
    <dgm:pt modelId="{EDE3CA5F-ACAC-4960-B0CC-5238EE97D5A8}" type="pres">
      <dgm:prSet presAssocID="{79F90B98-D8C2-4309-BEAC-B09F1C4F7591}" presName="node" presStyleLbl="node1" presStyleIdx="0" presStyleCnt="5">
        <dgm:presLayoutVars>
          <dgm:bulletEnabled val="1"/>
        </dgm:presLayoutVars>
      </dgm:prSet>
      <dgm:spPr/>
    </dgm:pt>
    <dgm:pt modelId="{47C2F795-6F1E-427A-91D3-12752B13F923}" type="pres">
      <dgm:prSet presAssocID="{79F90B98-D8C2-4309-BEAC-B09F1C4F7591}" presName="spNode" presStyleCnt="0"/>
      <dgm:spPr/>
    </dgm:pt>
    <dgm:pt modelId="{B0F7F2A0-4D37-4668-A1CC-DC175D4B9373}" type="pres">
      <dgm:prSet presAssocID="{78812C76-A81D-4B53-A6F2-3219958910F3}" presName="sibTrans" presStyleLbl="sibTrans1D1" presStyleIdx="0" presStyleCnt="5"/>
      <dgm:spPr/>
    </dgm:pt>
    <dgm:pt modelId="{D85F6A19-26BD-4A8C-B642-FFFA5F18548D}" type="pres">
      <dgm:prSet presAssocID="{57289123-719F-47A6-B3BB-B5BAB15C0414}" presName="node" presStyleLbl="node1" presStyleIdx="1" presStyleCnt="5">
        <dgm:presLayoutVars>
          <dgm:bulletEnabled val="1"/>
        </dgm:presLayoutVars>
      </dgm:prSet>
      <dgm:spPr/>
    </dgm:pt>
    <dgm:pt modelId="{884B34EA-29F4-476A-8563-151CCF0FAC4C}" type="pres">
      <dgm:prSet presAssocID="{57289123-719F-47A6-B3BB-B5BAB15C0414}" presName="spNode" presStyleCnt="0"/>
      <dgm:spPr/>
    </dgm:pt>
    <dgm:pt modelId="{A4887342-9683-4D9B-AAFA-58F0DDC65B37}" type="pres">
      <dgm:prSet presAssocID="{4B393EFC-ABD5-46C7-92F9-8225CB65E50F}" presName="sibTrans" presStyleLbl="sibTrans1D1" presStyleIdx="1" presStyleCnt="5"/>
      <dgm:spPr/>
    </dgm:pt>
    <dgm:pt modelId="{D5F86BA1-3631-4A99-A11F-36AD2B14F871}" type="pres">
      <dgm:prSet presAssocID="{A50AE495-3873-49A3-9EAB-604AF6C2631C}" presName="node" presStyleLbl="node1" presStyleIdx="2" presStyleCnt="5">
        <dgm:presLayoutVars>
          <dgm:bulletEnabled val="1"/>
        </dgm:presLayoutVars>
      </dgm:prSet>
      <dgm:spPr/>
    </dgm:pt>
    <dgm:pt modelId="{31DABA39-73C6-4571-B0CD-CA2B6104CD3E}" type="pres">
      <dgm:prSet presAssocID="{A50AE495-3873-49A3-9EAB-604AF6C2631C}" presName="spNode" presStyleCnt="0"/>
      <dgm:spPr/>
    </dgm:pt>
    <dgm:pt modelId="{5B7E262D-C273-4843-B294-AD5BD25B2BF4}" type="pres">
      <dgm:prSet presAssocID="{9BFDFD4F-EB48-4B34-A366-D803CBF01383}" presName="sibTrans" presStyleLbl="sibTrans1D1" presStyleIdx="2" presStyleCnt="5"/>
      <dgm:spPr/>
    </dgm:pt>
    <dgm:pt modelId="{807C3512-36C5-46CD-B9BD-CF5C312E31AE}" type="pres">
      <dgm:prSet presAssocID="{54E769AF-2E6B-4E0D-82EB-5BA2040DD1BA}" presName="node" presStyleLbl="node1" presStyleIdx="3" presStyleCnt="5">
        <dgm:presLayoutVars>
          <dgm:bulletEnabled val="1"/>
        </dgm:presLayoutVars>
      </dgm:prSet>
      <dgm:spPr/>
    </dgm:pt>
    <dgm:pt modelId="{9849428D-93B4-4352-BA5E-41DE499B77FB}" type="pres">
      <dgm:prSet presAssocID="{54E769AF-2E6B-4E0D-82EB-5BA2040DD1BA}" presName="spNode" presStyleCnt="0"/>
      <dgm:spPr/>
    </dgm:pt>
    <dgm:pt modelId="{C9AB0E41-612A-4C6D-A52C-80C5E0BDEE74}" type="pres">
      <dgm:prSet presAssocID="{071FE879-CD4D-451E-80E1-F5E18659CD46}" presName="sibTrans" presStyleLbl="sibTrans1D1" presStyleIdx="3" presStyleCnt="5"/>
      <dgm:spPr/>
    </dgm:pt>
    <dgm:pt modelId="{4D4139AE-8DFD-4445-BD9E-F52E99AE0E3B}" type="pres">
      <dgm:prSet presAssocID="{47B5F694-A687-4065-ADB0-BF15733A5527}" presName="node" presStyleLbl="node1" presStyleIdx="4" presStyleCnt="5">
        <dgm:presLayoutVars>
          <dgm:bulletEnabled val="1"/>
        </dgm:presLayoutVars>
      </dgm:prSet>
      <dgm:spPr/>
    </dgm:pt>
    <dgm:pt modelId="{1385DB17-6C3C-4956-8375-35269DF9782F}" type="pres">
      <dgm:prSet presAssocID="{47B5F694-A687-4065-ADB0-BF15733A5527}" presName="spNode" presStyleCnt="0"/>
      <dgm:spPr/>
    </dgm:pt>
    <dgm:pt modelId="{86425D38-513E-4D25-B5EE-375398F3D0FE}" type="pres">
      <dgm:prSet presAssocID="{AB1B1FE2-505D-4705-A3FA-4F23091F94A5}" presName="sibTrans" presStyleLbl="sibTrans1D1" presStyleIdx="4" presStyleCnt="5"/>
      <dgm:spPr/>
    </dgm:pt>
  </dgm:ptLst>
  <dgm:cxnLst>
    <dgm:cxn modelId="{05D11716-08AE-4EF2-9AE1-7A408170F2E8}" srcId="{44DFB926-3CAE-4447-80DD-7DBB1A74406F}" destId="{57289123-719F-47A6-B3BB-B5BAB15C0414}" srcOrd="1" destOrd="0" parTransId="{FFEC7819-F664-421D-A0BD-7FF9F04D7EC0}" sibTransId="{4B393EFC-ABD5-46C7-92F9-8225CB65E50F}"/>
    <dgm:cxn modelId="{651D7717-E718-4CF1-9F30-DA408E59B02B}" type="presOf" srcId="{47B5F694-A687-4065-ADB0-BF15733A5527}" destId="{4D4139AE-8DFD-4445-BD9E-F52E99AE0E3B}" srcOrd="0" destOrd="0" presId="urn:microsoft.com/office/officeart/2005/8/layout/cycle6"/>
    <dgm:cxn modelId="{FA4B0745-38BB-472E-8A52-A983DAD1D540}" type="presOf" srcId="{A50AE495-3873-49A3-9EAB-604AF6C2631C}" destId="{D5F86BA1-3631-4A99-A11F-36AD2B14F871}" srcOrd="0" destOrd="0" presId="urn:microsoft.com/office/officeart/2005/8/layout/cycle6"/>
    <dgm:cxn modelId="{9130EC6D-36EF-4DA1-BD48-05201E66DB39}" type="presOf" srcId="{78812C76-A81D-4B53-A6F2-3219958910F3}" destId="{B0F7F2A0-4D37-4668-A1CC-DC175D4B9373}" srcOrd="0" destOrd="0" presId="urn:microsoft.com/office/officeart/2005/8/layout/cycle6"/>
    <dgm:cxn modelId="{F9721672-B32B-42F5-B6C0-DB0E0C02E434}" srcId="{44DFB926-3CAE-4447-80DD-7DBB1A74406F}" destId="{47B5F694-A687-4065-ADB0-BF15733A5527}" srcOrd="4" destOrd="0" parTransId="{14EF1AF5-B8E4-4228-9A48-CB78D0D8DDB1}" sibTransId="{AB1B1FE2-505D-4705-A3FA-4F23091F94A5}"/>
    <dgm:cxn modelId="{B4C97452-2A5B-444E-8FFD-984A5E68407A}" type="presOf" srcId="{071FE879-CD4D-451E-80E1-F5E18659CD46}" destId="{C9AB0E41-612A-4C6D-A52C-80C5E0BDEE74}" srcOrd="0" destOrd="0" presId="urn:microsoft.com/office/officeart/2005/8/layout/cycle6"/>
    <dgm:cxn modelId="{9F31E054-005E-4B51-B5D3-8F5C547D63A2}" type="presOf" srcId="{57289123-719F-47A6-B3BB-B5BAB15C0414}" destId="{D85F6A19-26BD-4A8C-B642-FFFA5F18548D}" srcOrd="0" destOrd="0" presId="urn:microsoft.com/office/officeart/2005/8/layout/cycle6"/>
    <dgm:cxn modelId="{CC509F7E-5C04-44E6-BA46-494C42A0A7B6}" srcId="{44DFB926-3CAE-4447-80DD-7DBB1A74406F}" destId="{A50AE495-3873-49A3-9EAB-604AF6C2631C}" srcOrd="2" destOrd="0" parTransId="{BF37510F-C98C-49C4-8AD9-8B3CCBF7AF9F}" sibTransId="{9BFDFD4F-EB48-4B34-A366-D803CBF01383}"/>
    <dgm:cxn modelId="{BC583781-3B2A-499F-9FD8-EFBFD359E192}" srcId="{44DFB926-3CAE-4447-80DD-7DBB1A74406F}" destId="{79F90B98-D8C2-4309-BEAC-B09F1C4F7591}" srcOrd="0" destOrd="0" parTransId="{D53AB014-7235-43DB-9727-CBE4D8B5514F}" sibTransId="{78812C76-A81D-4B53-A6F2-3219958910F3}"/>
    <dgm:cxn modelId="{1914218A-BDBC-4694-95DA-A2AA10633B49}" type="presOf" srcId="{4B393EFC-ABD5-46C7-92F9-8225CB65E50F}" destId="{A4887342-9683-4D9B-AAFA-58F0DDC65B37}" srcOrd="0" destOrd="0" presId="urn:microsoft.com/office/officeart/2005/8/layout/cycle6"/>
    <dgm:cxn modelId="{1C114B8A-3C31-4C11-8EA1-B2924BFB45C1}" type="presOf" srcId="{9BFDFD4F-EB48-4B34-A366-D803CBF01383}" destId="{5B7E262D-C273-4843-B294-AD5BD25B2BF4}" srcOrd="0" destOrd="0" presId="urn:microsoft.com/office/officeart/2005/8/layout/cycle6"/>
    <dgm:cxn modelId="{AAD82192-EC46-4BE0-878B-CC4DFD143317}" type="presOf" srcId="{44DFB926-3CAE-4447-80DD-7DBB1A74406F}" destId="{BEAAEF65-D4C0-4ADB-B1B1-3F614488468B}" srcOrd="0" destOrd="0" presId="urn:microsoft.com/office/officeart/2005/8/layout/cycle6"/>
    <dgm:cxn modelId="{6E8155A2-5B1B-4582-BCCE-5674754E7AEC}" type="presOf" srcId="{AB1B1FE2-505D-4705-A3FA-4F23091F94A5}" destId="{86425D38-513E-4D25-B5EE-375398F3D0FE}" srcOrd="0" destOrd="0" presId="urn:microsoft.com/office/officeart/2005/8/layout/cycle6"/>
    <dgm:cxn modelId="{BDE34EC2-E7E2-4E16-AF45-6064D0D1B6C7}" type="presOf" srcId="{54E769AF-2E6B-4E0D-82EB-5BA2040DD1BA}" destId="{807C3512-36C5-46CD-B9BD-CF5C312E31AE}" srcOrd="0" destOrd="0" presId="urn:microsoft.com/office/officeart/2005/8/layout/cycle6"/>
    <dgm:cxn modelId="{45E523C7-3A8F-46F8-895F-E4453215621B}" type="presOf" srcId="{79F90B98-D8C2-4309-BEAC-B09F1C4F7591}" destId="{EDE3CA5F-ACAC-4960-B0CC-5238EE97D5A8}" srcOrd="0" destOrd="0" presId="urn:microsoft.com/office/officeart/2005/8/layout/cycle6"/>
    <dgm:cxn modelId="{F317E3E6-ED1B-4372-8724-C177D3924F57}" srcId="{44DFB926-3CAE-4447-80DD-7DBB1A74406F}" destId="{54E769AF-2E6B-4E0D-82EB-5BA2040DD1BA}" srcOrd="3" destOrd="0" parTransId="{3EAA0E87-ADA8-4124-B730-5B0BE4327F51}" sibTransId="{071FE879-CD4D-451E-80E1-F5E18659CD46}"/>
    <dgm:cxn modelId="{1962F51A-D19B-417C-8A1E-E16F9CF70F40}" type="presParOf" srcId="{BEAAEF65-D4C0-4ADB-B1B1-3F614488468B}" destId="{EDE3CA5F-ACAC-4960-B0CC-5238EE97D5A8}" srcOrd="0" destOrd="0" presId="urn:microsoft.com/office/officeart/2005/8/layout/cycle6"/>
    <dgm:cxn modelId="{B996C2C9-BE46-4BBA-B74A-F3BE5928857D}" type="presParOf" srcId="{BEAAEF65-D4C0-4ADB-B1B1-3F614488468B}" destId="{47C2F795-6F1E-427A-91D3-12752B13F923}" srcOrd="1" destOrd="0" presId="urn:microsoft.com/office/officeart/2005/8/layout/cycle6"/>
    <dgm:cxn modelId="{5BD7D8FB-2A24-4556-936D-4726D2784EB4}" type="presParOf" srcId="{BEAAEF65-D4C0-4ADB-B1B1-3F614488468B}" destId="{B0F7F2A0-4D37-4668-A1CC-DC175D4B9373}" srcOrd="2" destOrd="0" presId="urn:microsoft.com/office/officeart/2005/8/layout/cycle6"/>
    <dgm:cxn modelId="{74D7A690-74BB-4776-8D60-4D92723BB8C6}" type="presParOf" srcId="{BEAAEF65-D4C0-4ADB-B1B1-3F614488468B}" destId="{D85F6A19-26BD-4A8C-B642-FFFA5F18548D}" srcOrd="3" destOrd="0" presId="urn:microsoft.com/office/officeart/2005/8/layout/cycle6"/>
    <dgm:cxn modelId="{039C74FE-8E06-434D-A43C-F5E51E8D794E}" type="presParOf" srcId="{BEAAEF65-D4C0-4ADB-B1B1-3F614488468B}" destId="{884B34EA-29F4-476A-8563-151CCF0FAC4C}" srcOrd="4" destOrd="0" presId="urn:microsoft.com/office/officeart/2005/8/layout/cycle6"/>
    <dgm:cxn modelId="{999CD694-F215-4B0B-81BA-BA333EF5138E}" type="presParOf" srcId="{BEAAEF65-D4C0-4ADB-B1B1-3F614488468B}" destId="{A4887342-9683-4D9B-AAFA-58F0DDC65B37}" srcOrd="5" destOrd="0" presId="urn:microsoft.com/office/officeart/2005/8/layout/cycle6"/>
    <dgm:cxn modelId="{8E7D006A-925E-4429-AEF3-BD31E1AC4FE2}" type="presParOf" srcId="{BEAAEF65-D4C0-4ADB-B1B1-3F614488468B}" destId="{D5F86BA1-3631-4A99-A11F-36AD2B14F871}" srcOrd="6" destOrd="0" presId="urn:microsoft.com/office/officeart/2005/8/layout/cycle6"/>
    <dgm:cxn modelId="{577A6787-4AE2-4B2E-8ABE-0DF061235D25}" type="presParOf" srcId="{BEAAEF65-D4C0-4ADB-B1B1-3F614488468B}" destId="{31DABA39-73C6-4571-B0CD-CA2B6104CD3E}" srcOrd="7" destOrd="0" presId="urn:microsoft.com/office/officeart/2005/8/layout/cycle6"/>
    <dgm:cxn modelId="{1A48F1B6-66AB-40CD-BF48-C9CDEE6D0E72}" type="presParOf" srcId="{BEAAEF65-D4C0-4ADB-B1B1-3F614488468B}" destId="{5B7E262D-C273-4843-B294-AD5BD25B2BF4}" srcOrd="8" destOrd="0" presId="urn:microsoft.com/office/officeart/2005/8/layout/cycle6"/>
    <dgm:cxn modelId="{7334B697-485A-4EC1-AF1F-8A431F9E01B8}" type="presParOf" srcId="{BEAAEF65-D4C0-4ADB-B1B1-3F614488468B}" destId="{807C3512-36C5-46CD-B9BD-CF5C312E31AE}" srcOrd="9" destOrd="0" presId="urn:microsoft.com/office/officeart/2005/8/layout/cycle6"/>
    <dgm:cxn modelId="{439443A0-192E-4F09-9515-11DF333778A0}" type="presParOf" srcId="{BEAAEF65-D4C0-4ADB-B1B1-3F614488468B}" destId="{9849428D-93B4-4352-BA5E-41DE499B77FB}" srcOrd="10" destOrd="0" presId="urn:microsoft.com/office/officeart/2005/8/layout/cycle6"/>
    <dgm:cxn modelId="{D66EC35E-5C81-4C07-8395-B7131846F643}" type="presParOf" srcId="{BEAAEF65-D4C0-4ADB-B1B1-3F614488468B}" destId="{C9AB0E41-612A-4C6D-A52C-80C5E0BDEE74}" srcOrd="11" destOrd="0" presId="urn:microsoft.com/office/officeart/2005/8/layout/cycle6"/>
    <dgm:cxn modelId="{10F747BA-0730-442F-9A9B-ED9FC70B8832}" type="presParOf" srcId="{BEAAEF65-D4C0-4ADB-B1B1-3F614488468B}" destId="{4D4139AE-8DFD-4445-BD9E-F52E99AE0E3B}" srcOrd="12" destOrd="0" presId="urn:microsoft.com/office/officeart/2005/8/layout/cycle6"/>
    <dgm:cxn modelId="{3BBAF32F-F630-4A07-AA7D-FF747CA2F6E5}" type="presParOf" srcId="{BEAAEF65-D4C0-4ADB-B1B1-3F614488468B}" destId="{1385DB17-6C3C-4956-8375-35269DF9782F}" srcOrd="13" destOrd="0" presId="urn:microsoft.com/office/officeart/2005/8/layout/cycle6"/>
    <dgm:cxn modelId="{CC22DC79-11A2-47BA-8496-A85407462F28}" type="presParOf" srcId="{BEAAEF65-D4C0-4ADB-B1B1-3F614488468B}" destId="{86425D38-513E-4D25-B5EE-375398F3D0F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2F757-D1A1-4EBF-AC09-071FF8720723}">
      <dsp:nvSpPr>
        <dsp:cNvPr id="0" name=""/>
        <dsp:cNvSpPr/>
      </dsp:nvSpPr>
      <dsp:spPr>
        <a:xfrm>
          <a:off x="5157" y="2964745"/>
          <a:ext cx="1951197" cy="1951197"/>
        </a:xfrm>
        <a:prstGeom prst="donut">
          <a:avLst>
            <a:gd name="adj" fmla="val 20000"/>
          </a:avLst>
        </a:prstGeom>
        <a:solidFill>
          <a:srgbClr val="262626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76E51-DA27-4495-8635-651688A0B307}">
      <dsp:nvSpPr>
        <dsp:cNvPr id="0" name=""/>
        <dsp:cNvSpPr/>
      </dsp:nvSpPr>
      <dsp:spPr>
        <a:xfrm rot="17700000">
          <a:off x="692671" y="1374120"/>
          <a:ext cx="2425555" cy="116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fr-FR" sz="2300" kern="1200" dirty="0"/>
            <a:t>Enquête préliminaire </a:t>
          </a:r>
        </a:p>
      </dsp:txBody>
      <dsp:txXfrm>
        <a:off x="692671" y="1374120"/>
        <a:ext cx="2425555" cy="1168930"/>
      </dsp:txXfrm>
    </dsp:sp>
    <dsp:sp modelId="{7AA5E642-BE9F-4FD8-974B-73D5ACEB0F2D}">
      <dsp:nvSpPr>
        <dsp:cNvPr id="0" name=""/>
        <dsp:cNvSpPr/>
      </dsp:nvSpPr>
      <dsp:spPr>
        <a:xfrm>
          <a:off x="2103326" y="3433946"/>
          <a:ext cx="1012795" cy="1012795"/>
        </a:xfrm>
        <a:prstGeom prst="ellipse">
          <a:avLst/>
        </a:prstGeom>
        <a:solidFill>
          <a:srgbClr val="262626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7E7C8-C51B-4364-8F52-93497F7C2022}">
      <dsp:nvSpPr>
        <dsp:cNvPr id="0" name=""/>
        <dsp:cNvSpPr/>
      </dsp:nvSpPr>
      <dsp:spPr>
        <a:xfrm rot="17700000">
          <a:off x="903809" y="4843597"/>
          <a:ext cx="2098219" cy="101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fr-FR" sz="1900" kern="1200" dirty="0"/>
            <a:t>Recherche documentaire </a:t>
          </a:r>
        </a:p>
      </dsp:txBody>
      <dsp:txXfrm>
        <a:off x="903809" y="4843597"/>
        <a:ext cx="2098219" cy="1011682"/>
      </dsp:txXfrm>
    </dsp:sp>
    <dsp:sp modelId="{B8F67CAA-CCD8-409E-A5DC-992E3741FDA1}">
      <dsp:nvSpPr>
        <dsp:cNvPr id="0" name=""/>
        <dsp:cNvSpPr/>
      </dsp:nvSpPr>
      <dsp:spPr>
        <a:xfrm rot="17700000">
          <a:off x="2217419" y="2025408"/>
          <a:ext cx="2098219" cy="101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78EA6-4822-4863-B519-22A28876EE7D}">
      <dsp:nvSpPr>
        <dsp:cNvPr id="0" name=""/>
        <dsp:cNvSpPr/>
      </dsp:nvSpPr>
      <dsp:spPr>
        <a:xfrm>
          <a:off x="3262937" y="3433946"/>
          <a:ext cx="1012795" cy="1012795"/>
        </a:xfrm>
        <a:prstGeom prst="ellipse">
          <a:avLst/>
        </a:prstGeom>
        <a:solidFill>
          <a:srgbClr val="262626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AB945-E4A3-4D48-81B2-CC2AD551C4B1}">
      <dsp:nvSpPr>
        <dsp:cNvPr id="0" name=""/>
        <dsp:cNvSpPr/>
      </dsp:nvSpPr>
      <dsp:spPr>
        <a:xfrm rot="17700000">
          <a:off x="2063419" y="4843597"/>
          <a:ext cx="2098219" cy="101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fr-FR" sz="1900" kern="1200"/>
            <a:t>Pré-enquête auprès des administrateurs</a:t>
          </a:r>
        </a:p>
      </dsp:txBody>
      <dsp:txXfrm>
        <a:off x="2063419" y="4843597"/>
        <a:ext cx="2098219" cy="1011682"/>
      </dsp:txXfrm>
    </dsp:sp>
    <dsp:sp modelId="{999EB83A-870E-4150-A7B5-DBFF37262E61}">
      <dsp:nvSpPr>
        <dsp:cNvPr id="0" name=""/>
        <dsp:cNvSpPr/>
      </dsp:nvSpPr>
      <dsp:spPr>
        <a:xfrm rot="17700000">
          <a:off x="3377029" y="2025408"/>
          <a:ext cx="2098219" cy="101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7ABBF1-0A97-4DCD-9A07-85FAFC22F1AD}">
      <dsp:nvSpPr>
        <dsp:cNvPr id="0" name=""/>
        <dsp:cNvSpPr/>
      </dsp:nvSpPr>
      <dsp:spPr>
        <a:xfrm>
          <a:off x="4422703" y="2964745"/>
          <a:ext cx="1951197" cy="1951197"/>
        </a:xfrm>
        <a:prstGeom prst="donut">
          <a:avLst>
            <a:gd name="adj" fmla="val 20000"/>
          </a:avLst>
        </a:prstGeom>
        <a:solidFill>
          <a:srgbClr val="262626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B3732-9828-4C0D-A87A-E65693A047DA}">
      <dsp:nvSpPr>
        <dsp:cNvPr id="0" name=""/>
        <dsp:cNvSpPr/>
      </dsp:nvSpPr>
      <dsp:spPr>
        <a:xfrm rot="17700000">
          <a:off x="5110217" y="1374120"/>
          <a:ext cx="2425555" cy="116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fr-FR" sz="2300" kern="1200" dirty="0"/>
            <a:t>Analyse des caractéristiques des contributeurs </a:t>
          </a:r>
        </a:p>
      </dsp:txBody>
      <dsp:txXfrm>
        <a:off x="5110217" y="1374120"/>
        <a:ext cx="2425555" cy="1168930"/>
      </dsp:txXfrm>
    </dsp:sp>
    <dsp:sp modelId="{5DE72F3C-E756-4D79-A114-7F04E9BAC3C0}">
      <dsp:nvSpPr>
        <dsp:cNvPr id="0" name=""/>
        <dsp:cNvSpPr/>
      </dsp:nvSpPr>
      <dsp:spPr>
        <a:xfrm>
          <a:off x="6520872" y="3433946"/>
          <a:ext cx="1012795" cy="1012795"/>
        </a:xfrm>
        <a:prstGeom prst="ellipse">
          <a:avLst/>
        </a:prstGeom>
        <a:solidFill>
          <a:srgbClr val="262626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45E4B-21A1-45DB-A970-DA0A0EE074F6}">
      <dsp:nvSpPr>
        <dsp:cNvPr id="0" name=""/>
        <dsp:cNvSpPr/>
      </dsp:nvSpPr>
      <dsp:spPr>
        <a:xfrm rot="17700000">
          <a:off x="5321355" y="4843597"/>
          <a:ext cx="2098219" cy="101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fr-FR" sz="1900" kern="1200" dirty="0"/>
            <a:t>Connaître l’identité à partir de leurs observations.</a:t>
          </a:r>
        </a:p>
      </dsp:txBody>
      <dsp:txXfrm>
        <a:off x="5321355" y="4843597"/>
        <a:ext cx="2098219" cy="1011682"/>
      </dsp:txXfrm>
    </dsp:sp>
    <dsp:sp modelId="{19EC1938-44A3-4D34-8E1A-BA4858DC094A}">
      <dsp:nvSpPr>
        <dsp:cNvPr id="0" name=""/>
        <dsp:cNvSpPr/>
      </dsp:nvSpPr>
      <dsp:spPr>
        <a:xfrm rot="17700000">
          <a:off x="6634965" y="2025408"/>
          <a:ext cx="2098219" cy="101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A42BB-AD73-4A38-AC9A-6B11261C1F96}">
      <dsp:nvSpPr>
        <dsp:cNvPr id="0" name=""/>
        <dsp:cNvSpPr/>
      </dsp:nvSpPr>
      <dsp:spPr>
        <a:xfrm>
          <a:off x="7680638" y="2964745"/>
          <a:ext cx="1951197" cy="1951197"/>
        </a:xfrm>
        <a:prstGeom prst="donut">
          <a:avLst>
            <a:gd name="adj" fmla="val 20000"/>
          </a:avLst>
        </a:prstGeom>
        <a:solidFill>
          <a:srgbClr val="262626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EC5BA-68C1-4F79-B828-7ABFC43E8739}">
      <dsp:nvSpPr>
        <dsp:cNvPr id="0" name=""/>
        <dsp:cNvSpPr/>
      </dsp:nvSpPr>
      <dsp:spPr>
        <a:xfrm rot="17700000">
          <a:off x="8368152" y="1374120"/>
          <a:ext cx="2425555" cy="116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fr-FR" sz="2300" kern="1200" dirty="0"/>
            <a:t>Enquête par questionnaire </a:t>
          </a:r>
        </a:p>
      </dsp:txBody>
      <dsp:txXfrm>
        <a:off x="8368152" y="1374120"/>
        <a:ext cx="2425555" cy="1168930"/>
      </dsp:txXfrm>
    </dsp:sp>
    <dsp:sp modelId="{AEA8949B-1075-427B-8AB8-7BC715B5BB8A}">
      <dsp:nvSpPr>
        <dsp:cNvPr id="0" name=""/>
        <dsp:cNvSpPr/>
      </dsp:nvSpPr>
      <dsp:spPr>
        <a:xfrm>
          <a:off x="9778807" y="3433946"/>
          <a:ext cx="1012795" cy="1012795"/>
        </a:xfrm>
        <a:prstGeom prst="ellipse">
          <a:avLst/>
        </a:prstGeom>
        <a:solidFill>
          <a:srgbClr val="262626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7E4A7-A679-4A22-95A2-D887E585E4C4}">
      <dsp:nvSpPr>
        <dsp:cNvPr id="0" name=""/>
        <dsp:cNvSpPr/>
      </dsp:nvSpPr>
      <dsp:spPr>
        <a:xfrm rot="17700000">
          <a:off x="8579290" y="4843597"/>
          <a:ext cx="2098219" cy="101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fr-FR" sz="1900" kern="1200" dirty="0"/>
            <a:t>Questionnaire court pour l’ensemble des utilisateurs </a:t>
          </a:r>
        </a:p>
      </dsp:txBody>
      <dsp:txXfrm>
        <a:off x="8579290" y="4843597"/>
        <a:ext cx="2098219" cy="1011682"/>
      </dsp:txXfrm>
    </dsp:sp>
    <dsp:sp modelId="{827A0FC6-BB9A-4D34-8714-1CB8A429237A}">
      <dsp:nvSpPr>
        <dsp:cNvPr id="0" name=""/>
        <dsp:cNvSpPr/>
      </dsp:nvSpPr>
      <dsp:spPr>
        <a:xfrm rot="17700000">
          <a:off x="9892900" y="2025408"/>
          <a:ext cx="2098219" cy="101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21E39-B6DC-4697-AC9E-E2C723064412}">
      <dsp:nvSpPr>
        <dsp:cNvPr id="0" name=""/>
        <dsp:cNvSpPr/>
      </dsp:nvSpPr>
      <dsp:spPr>
        <a:xfrm>
          <a:off x="10938573" y="2964745"/>
          <a:ext cx="1951197" cy="1951197"/>
        </a:xfrm>
        <a:prstGeom prst="donut">
          <a:avLst>
            <a:gd name="adj" fmla="val 20000"/>
          </a:avLst>
        </a:prstGeom>
        <a:solidFill>
          <a:srgbClr val="262626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63991-B54A-4206-A041-28C3748EC274}">
      <dsp:nvSpPr>
        <dsp:cNvPr id="0" name=""/>
        <dsp:cNvSpPr/>
      </dsp:nvSpPr>
      <dsp:spPr>
        <a:xfrm rot="17700000">
          <a:off x="11626087" y="1374120"/>
          <a:ext cx="2425555" cy="116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fr-FR" sz="2300" kern="1200" dirty="0"/>
            <a:t>Enquête par entretiens </a:t>
          </a:r>
        </a:p>
      </dsp:txBody>
      <dsp:txXfrm>
        <a:off x="11626087" y="1374120"/>
        <a:ext cx="2425555" cy="11689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B76AC-075D-4692-8650-1BF260CAA5EA}">
      <dsp:nvSpPr>
        <dsp:cNvPr id="0" name=""/>
        <dsp:cNvSpPr/>
      </dsp:nvSpPr>
      <dsp:spPr>
        <a:xfrm>
          <a:off x="1673360" y="2792408"/>
          <a:ext cx="2773565" cy="1386782"/>
        </a:xfrm>
        <a:prstGeom prst="roundRect">
          <a:avLst>
            <a:gd name="adj" fmla="val 10000"/>
          </a:avLst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Résultats</a:t>
          </a:r>
        </a:p>
      </dsp:txBody>
      <dsp:txXfrm>
        <a:off x="1713977" y="2833025"/>
        <a:ext cx="2692331" cy="1305548"/>
      </dsp:txXfrm>
    </dsp:sp>
    <dsp:sp modelId="{1E777EE1-1EDD-4C00-B2E3-1BE85F11D560}">
      <dsp:nvSpPr>
        <dsp:cNvPr id="0" name=""/>
        <dsp:cNvSpPr/>
      </dsp:nvSpPr>
      <dsp:spPr>
        <a:xfrm rot="17945813">
          <a:off x="3860929" y="2468834"/>
          <a:ext cx="228141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281418" y="20214"/>
              </a:lnTo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>
        <a:off x="4944603" y="2432013"/>
        <a:ext cx="114070" cy="114070"/>
      </dsp:txXfrm>
    </dsp:sp>
    <dsp:sp modelId="{9769EBA3-9B7C-49AD-ADB7-1199A3E952F7}">
      <dsp:nvSpPr>
        <dsp:cNvPr id="0" name=""/>
        <dsp:cNvSpPr/>
      </dsp:nvSpPr>
      <dsp:spPr>
        <a:xfrm>
          <a:off x="5556352" y="798907"/>
          <a:ext cx="2773565" cy="1386782"/>
        </a:xfrm>
        <a:prstGeom prst="roundRect">
          <a:avLst>
            <a:gd name="adj" fmla="val 10000"/>
          </a:avLst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Analyses  représentatives</a:t>
          </a:r>
        </a:p>
      </dsp:txBody>
      <dsp:txXfrm>
        <a:off x="5596969" y="839524"/>
        <a:ext cx="2692331" cy="1305548"/>
      </dsp:txXfrm>
    </dsp:sp>
    <dsp:sp modelId="{0AA338BD-7A56-420D-9E1B-39D34D85378A}">
      <dsp:nvSpPr>
        <dsp:cNvPr id="0" name=""/>
        <dsp:cNvSpPr/>
      </dsp:nvSpPr>
      <dsp:spPr>
        <a:xfrm rot="19457599">
          <a:off x="8201500" y="1073384"/>
          <a:ext cx="136626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366262" y="20214"/>
              </a:lnTo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8850475" y="1059442"/>
        <a:ext cx="68313" cy="68313"/>
      </dsp:txXfrm>
    </dsp:sp>
    <dsp:sp modelId="{C8C194B2-DDA2-40AE-8CA0-2FC951B93855}">
      <dsp:nvSpPr>
        <dsp:cNvPr id="0" name=""/>
        <dsp:cNvSpPr/>
      </dsp:nvSpPr>
      <dsp:spPr>
        <a:xfrm>
          <a:off x="9439344" y="1507"/>
          <a:ext cx="2773565" cy="1386782"/>
        </a:xfrm>
        <a:prstGeom prst="roundRect">
          <a:avLst>
            <a:gd name="adj" fmla="val 10000"/>
          </a:avLst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Typologie des contributeurs</a:t>
          </a:r>
        </a:p>
      </dsp:txBody>
      <dsp:txXfrm>
        <a:off x="9479961" y="42124"/>
        <a:ext cx="2692331" cy="1305548"/>
      </dsp:txXfrm>
    </dsp:sp>
    <dsp:sp modelId="{9C9343D1-9134-483D-B0FE-D5ED22EC868B}">
      <dsp:nvSpPr>
        <dsp:cNvPr id="0" name=""/>
        <dsp:cNvSpPr/>
      </dsp:nvSpPr>
      <dsp:spPr>
        <a:xfrm rot="2142401">
          <a:off x="8201500" y="1870784"/>
          <a:ext cx="136626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366262" y="20214"/>
              </a:lnTo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8850475" y="1856842"/>
        <a:ext cx="68313" cy="68313"/>
      </dsp:txXfrm>
    </dsp:sp>
    <dsp:sp modelId="{FFE534AA-3E35-4F32-B813-2821A3862B68}">
      <dsp:nvSpPr>
        <dsp:cNvPr id="0" name=""/>
        <dsp:cNvSpPr/>
      </dsp:nvSpPr>
      <dsp:spPr>
        <a:xfrm>
          <a:off x="9439344" y="1596307"/>
          <a:ext cx="2773565" cy="1386782"/>
        </a:xfrm>
        <a:prstGeom prst="roundRect">
          <a:avLst>
            <a:gd name="adj" fmla="val 10000"/>
          </a:avLst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Comportements spatiaux</a:t>
          </a:r>
        </a:p>
      </dsp:txBody>
      <dsp:txXfrm>
        <a:off x="9479961" y="1636924"/>
        <a:ext cx="2692331" cy="1305548"/>
      </dsp:txXfrm>
    </dsp:sp>
    <dsp:sp modelId="{9F83A573-469E-4B3B-9A35-79FD97AF82A1}">
      <dsp:nvSpPr>
        <dsp:cNvPr id="0" name=""/>
        <dsp:cNvSpPr/>
      </dsp:nvSpPr>
      <dsp:spPr>
        <a:xfrm rot="1186030">
          <a:off x="4412192" y="3664934"/>
          <a:ext cx="117889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178892" y="20214"/>
              </a:lnTo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4972167" y="3655677"/>
        <a:ext cx="58944" cy="58944"/>
      </dsp:txXfrm>
    </dsp:sp>
    <dsp:sp modelId="{0FBB3F1E-759D-4BBF-9E47-7F8EAD373432}">
      <dsp:nvSpPr>
        <dsp:cNvPr id="0" name=""/>
        <dsp:cNvSpPr/>
      </dsp:nvSpPr>
      <dsp:spPr>
        <a:xfrm>
          <a:off x="5556352" y="3191108"/>
          <a:ext cx="2773565" cy="1386782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Limites des clusters</a:t>
          </a:r>
        </a:p>
      </dsp:txBody>
      <dsp:txXfrm>
        <a:off x="5596969" y="3231725"/>
        <a:ext cx="2692331" cy="1305548"/>
      </dsp:txXfrm>
    </dsp:sp>
    <dsp:sp modelId="{05ECD9DB-19B7-4BBF-958F-F4EDACDA6449}">
      <dsp:nvSpPr>
        <dsp:cNvPr id="0" name=""/>
        <dsp:cNvSpPr/>
      </dsp:nvSpPr>
      <dsp:spPr>
        <a:xfrm>
          <a:off x="8329918" y="3864284"/>
          <a:ext cx="110942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109426" y="20214"/>
              </a:lnTo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8856896" y="3856764"/>
        <a:ext cx="55471" cy="55471"/>
      </dsp:txXfrm>
    </dsp:sp>
    <dsp:sp modelId="{F71391CC-ED18-4ADD-8797-7AEF3736E593}">
      <dsp:nvSpPr>
        <dsp:cNvPr id="0" name=""/>
        <dsp:cNvSpPr/>
      </dsp:nvSpPr>
      <dsp:spPr>
        <a:xfrm>
          <a:off x="9439344" y="3191108"/>
          <a:ext cx="2773565" cy="138678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Pistes d’amélioration des analyses</a:t>
          </a:r>
        </a:p>
      </dsp:txBody>
      <dsp:txXfrm>
        <a:off x="9479961" y="3231725"/>
        <a:ext cx="2692331" cy="1305548"/>
      </dsp:txXfrm>
    </dsp:sp>
    <dsp:sp modelId="{6DCADDFD-3B01-432F-B0E2-D8370DDA87CF}">
      <dsp:nvSpPr>
        <dsp:cNvPr id="0" name=""/>
        <dsp:cNvSpPr/>
      </dsp:nvSpPr>
      <dsp:spPr>
        <a:xfrm rot="3654187">
          <a:off x="3860929" y="4462335"/>
          <a:ext cx="228141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281418" y="20214"/>
              </a:lnTo>
            </a:path>
          </a:pathLst>
        </a:custGeom>
        <a:noFill/>
        <a:ln w="762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>
        <a:off x="4944603" y="4425514"/>
        <a:ext cx="114070" cy="114070"/>
      </dsp:txXfrm>
    </dsp:sp>
    <dsp:sp modelId="{77D16084-EB86-492A-92FF-0FB28365E0EC}">
      <dsp:nvSpPr>
        <dsp:cNvPr id="0" name=""/>
        <dsp:cNvSpPr/>
      </dsp:nvSpPr>
      <dsp:spPr>
        <a:xfrm>
          <a:off x="5556352" y="4785908"/>
          <a:ext cx="2773565" cy="1386782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Pistes d’analyses différentes</a:t>
          </a:r>
        </a:p>
      </dsp:txBody>
      <dsp:txXfrm>
        <a:off x="5596969" y="4826525"/>
        <a:ext cx="2692331" cy="1305548"/>
      </dsp:txXfrm>
    </dsp:sp>
    <dsp:sp modelId="{4486877C-D121-419C-888B-F51CD1CFEB79}">
      <dsp:nvSpPr>
        <dsp:cNvPr id="0" name=""/>
        <dsp:cNvSpPr/>
      </dsp:nvSpPr>
      <dsp:spPr>
        <a:xfrm>
          <a:off x="8329918" y="5459085"/>
          <a:ext cx="110942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109426" y="20214"/>
              </a:lnTo>
            </a:path>
          </a:pathLst>
        </a:custGeom>
        <a:noFill/>
        <a:ln w="762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8856896" y="5451564"/>
        <a:ext cx="55471" cy="55471"/>
      </dsp:txXfrm>
    </dsp:sp>
    <dsp:sp modelId="{81F078BB-B7C6-4CCB-AB5E-F67FA1260A3C}">
      <dsp:nvSpPr>
        <dsp:cNvPr id="0" name=""/>
        <dsp:cNvSpPr/>
      </dsp:nvSpPr>
      <dsp:spPr>
        <a:xfrm>
          <a:off x="9439344" y="4785908"/>
          <a:ext cx="2773565" cy="1386782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 dirty="0"/>
            <a:t>Cartographies dynamiques</a:t>
          </a:r>
        </a:p>
      </dsp:txBody>
      <dsp:txXfrm>
        <a:off x="9479961" y="4826525"/>
        <a:ext cx="2692331" cy="1305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6E3E7-DCB0-4A45-A17A-9B0612B93457}">
      <dsp:nvSpPr>
        <dsp:cNvPr id="0" name=""/>
        <dsp:cNvSpPr/>
      </dsp:nvSpPr>
      <dsp:spPr>
        <a:xfrm>
          <a:off x="-7949391" y="-1214465"/>
          <a:ext cx="9458380" cy="9458380"/>
        </a:xfrm>
        <a:prstGeom prst="blockArc">
          <a:avLst>
            <a:gd name="adj1" fmla="val 18900000"/>
            <a:gd name="adj2" fmla="val 2700000"/>
            <a:gd name="adj3" fmla="val 228"/>
          </a:avLst>
        </a:prstGeom>
        <a:noFill/>
        <a:ln w="57150" cap="flat" cmpd="sng" algn="ctr">
          <a:solidFill>
            <a:srgbClr val="26262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71829-A465-46FC-9B11-E8EBB13EA9E2}">
      <dsp:nvSpPr>
        <dsp:cNvPr id="0" name=""/>
        <dsp:cNvSpPr/>
      </dsp:nvSpPr>
      <dsp:spPr>
        <a:xfrm>
          <a:off x="658563" y="439200"/>
          <a:ext cx="9115250" cy="878962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7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Gestion de la base de données</a:t>
          </a:r>
        </a:p>
      </dsp:txBody>
      <dsp:txXfrm>
        <a:off x="658563" y="439200"/>
        <a:ext cx="9115250" cy="878962"/>
      </dsp:txXfrm>
    </dsp:sp>
    <dsp:sp modelId="{0B1D7B6C-4B0B-4D01-8B74-D670E2234B0E}">
      <dsp:nvSpPr>
        <dsp:cNvPr id="0" name=""/>
        <dsp:cNvSpPr/>
      </dsp:nvSpPr>
      <dsp:spPr>
        <a:xfrm>
          <a:off x="109212" y="329329"/>
          <a:ext cx="1098703" cy="1098703"/>
        </a:xfrm>
        <a:prstGeom prst="ellipse">
          <a:avLst/>
        </a:prstGeom>
        <a:solidFill>
          <a:schemeClr val="tx1"/>
        </a:solidFill>
        <a:ln w="38100" cap="flat" cmpd="sng" algn="ctr">
          <a:solidFill>
            <a:srgbClr val="26262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F8A98E-5D9E-496A-8A8E-B1BB7CDB1861}">
      <dsp:nvSpPr>
        <dsp:cNvPr id="0" name=""/>
        <dsp:cNvSpPr/>
      </dsp:nvSpPr>
      <dsp:spPr>
        <a:xfrm>
          <a:off x="1288402" y="1757221"/>
          <a:ext cx="8485411" cy="878962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7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Analyse globale des données </a:t>
          </a:r>
        </a:p>
      </dsp:txBody>
      <dsp:txXfrm>
        <a:off x="1288402" y="1757221"/>
        <a:ext cx="8485411" cy="878962"/>
      </dsp:txXfrm>
    </dsp:sp>
    <dsp:sp modelId="{23627B0B-C78B-4A85-9E61-F69E29E646C4}">
      <dsp:nvSpPr>
        <dsp:cNvPr id="0" name=""/>
        <dsp:cNvSpPr/>
      </dsp:nvSpPr>
      <dsp:spPr>
        <a:xfrm>
          <a:off x="739050" y="1647351"/>
          <a:ext cx="1098703" cy="1098703"/>
        </a:xfrm>
        <a:prstGeom prst="ellipse">
          <a:avLst/>
        </a:prstGeom>
        <a:solidFill>
          <a:schemeClr val="tx1"/>
        </a:solidFill>
        <a:ln w="38100" cap="flat" cmpd="sng" algn="ctr">
          <a:solidFill>
            <a:srgbClr val="26262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B7EAB9-3BFF-4AF1-BFC6-C51FAA40D267}">
      <dsp:nvSpPr>
        <dsp:cNvPr id="0" name=""/>
        <dsp:cNvSpPr/>
      </dsp:nvSpPr>
      <dsp:spPr>
        <a:xfrm>
          <a:off x="1481712" y="3075243"/>
          <a:ext cx="8292101" cy="878962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7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Analyses spatiales</a:t>
          </a:r>
        </a:p>
      </dsp:txBody>
      <dsp:txXfrm>
        <a:off x="1481712" y="3075243"/>
        <a:ext cx="8292101" cy="878962"/>
      </dsp:txXfrm>
    </dsp:sp>
    <dsp:sp modelId="{18E04D84-2379-4DE7-9E8C-B6A9BC3A0612}">
      <dsp:nvSpPr>
        <dsp:cNvPr id="0" name=""/>
        <dsp:cNvSpPr/>
      </dsp:nvSpPr>
      <dsp:spPr>
        <a:xfrm>
          <a:off x="932360" y="2965373"/>
          <a:ext cx="1098703" cy="1098703"/>
        </a:xfrm>
        <a:prstGeom prst="ellipse">
          <a:avLst/>
        </a:prstGeom>
        <a:solidFill>
          <a:schemeClr val="tx1"/>
        </a:solidFill>
        <a:ln w="38100" cap="flat" cmpd="sng" algn="ctr">
          <a:solidFill>
            <a:srgbClr val="26262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EB0915-85A9-4B95-A178-9941BE23A35F}">
      <dsp:nvSpPr>
        <dsp:cNvPr id="0" name=""/>
        <dsp:cNvSpPr/>
      </dsp:nvSpPr>
      <dsp:spPr>
        <a:xfrm>
          <a:off x="1288402" y="4393265"/>
          <a:ext cx="8485411" cy="878962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7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Documentation et communication des résultats</a:t>
          </a:r>
        </a:p>
      </dsp:txBody>
      <dsp:txXfrm>
        <a:off x="1288402" y="4393265"/>
        <a:ext cx="8485411" cy="878962"/>
      </dsp:txXfrm>
    </dsp:sp>
    <dsp:sp modelId="{70C6A6BB-79D0-49E5-AFDF-84AC7B553C4A}">
      <dsp:nvSpPr>
        <dsp:cNvPr id="0" name=""/>
        <dsp:cNvSpPr/>
      </dsp:nvSpPr>
      <dsp:spPr>
        <a:xfrm>
          <a:off x="739050" y="4283395"/>
          <a:ext cx="1098703" cy="1098703"/>
        </a:xfrm>
        <a:prstGeom prst="ellipse">
          <a:avLst/>
        </a:prstGeom>
        <a:solidFill>
          <a:schemeClr val="tx1"/>
        </a:solidFill>
        <a:ln w="38100" cap="flat" cmpd="sng" algn="ctr">
          <a:solidFill>
            <a:srgbClr val="26262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021070-4032-4476-ABED-1E382C7A134A}">
      <dsp:nvSpPr>
        <dsp:cNvPr id="0" name=""/>
        <dsp:cNvSpPr/>
      </dsp:nvSpPr>
      <dsp:spPr>
        <a:xfrm>
          <a:off x="658563" y="5711287"/>
          <a:ext cx="9115250" cy="878962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7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Le projet SOFT</a:t>
          </a:r>
        </a:p>
      </dsp:txBody>
      <dsp:txXfrm>
        <a:off x="658563" y="5711287"/>
        <a:ext cx="9115250" cy="878962"/>
      </dsp:txXfrm>
    </dsp:sp>
    <dsp:sp modelId="{8475B2C9-4485-4ACB-A111-7BB1F6577261}">
      <dsp:nvSpPr>
        <dsp:cNvPr id="0" name=""/>
        <dsp:cNvSpPr/>
      </dsp:nvSpPr>
      <dsp:spPr>
        <a:xfrm>
          <a:off x="109212" y="5601417"/>
          <a:ext cx="1098703" cy="1098703"/>
        </a:xfrm>
        <a:prstGeom prst="ellipse">
          <a:avLst/>
        </a:prstGeom>
        <a:solidFill>
          <a:schemeClr val="tx1"/>
        </a:solidFill>
        <a:ln w="38100" cap="flat" cmpd="sng" algn="ctr">
          <a:solidFill>
            <a:srgbClr val="26262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0CBF6-ED89-4698-AA38-8FF9CB9D50A4}">
      <dsp:nvSpPr>
        <dsp:cNvPr id="0" name=""/>
        <dsp:cNvSpPr/>
      </dsp:nvSpPr>
      <dsp:spPr>
        <a:xfrm>
          <a:off x="0" y="0"/>
          <a:ext cx="4843299" cy="1255665"/>
        </a:xfrm>
        <a:prstGeom prst="roundRect">
          <a:avLst>
            <a:gd name="adj" fmla="val 10000"/>
          </a:avLst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Récupération des fichiers</a:t>
          </a:r>
        </a:p>
      </dsp:txBody>
      <dsp:txXfrm>
        <a:off x="36777" y="36777"/>
        <a:ext cx="3488338" cy="1182111"/>
      </dsp:txXfrm>
    </dsp:sp>
    <dsp:sp modelId="{9D9DD885-8859-4E16-ABCF-9E200B9DCBE6}">
      <dsp:nvSpPr>
        <dsp:cNvPr id="0" name=""/>
        <dsp:cNvSpPr/>
      </dsp:nvSpPr>
      <dsp:spPr>
        <a:xfrm>
          <a:off x="427349" y="1464942"/>
          <a:ext cx="4843299" cy="1255665"/>
        </a:xfrm>
        <a:prstGeom prst="roundRect">
          <a:avLst>
            <a:gd name="adj" fmla="val 10000"/>
          </a:avLst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Groupement et traitement des données</a:t>
          </a:r>
        </a:p>
      </dsp:txBody>
      <dsp:txXfrm>
        <a:off x="464126" y="1501719"/>
        <a:ext cx="3526212" cy="1182111"/>
      </dsp:txXfrm>
    </dsp:sp>
    <dsp:sp modelId="{70DC303C-DC9F-4756-B107-00A1A3FD5BFD}">
      <dsp:nvSpPr>
        <dsp:cNvPr id="0" name=""/>
        <dsp:cNvSpPr/>
      </dsp:nvSpPr>
      <dsp:spPr>
        <a:xfrm>
          <a:off x="854699" y="2929885"/>
          <a:ext cx="4843299" cy="1255665"/>
        </a:xfrm>
        <a:prstGeom prst="roundRect">
          <a:avLst>
            <a:gd name="adj" fmla="val 10000"/>
          </a:avLst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Importation dans la BDD</a:t>
          </a:r>
        </a:p>
      </dsp:txBody>
      <dsp:txXfrm>
        <a:off x="891476" y="2966662"/>
        <a:ext cx="3526212" cy="1182111"/>
      </dsp:txXfrm>
    </dsp:sp>
    <dsp:sp modelId="{60035620-C33C-44B7-AA9E-2A07629D4FC3}">
      <dsp:nvSpPr>
        <dsp:cNvPr id="0" name=""/>
        <dsp:cNvSpPr/>
      </dsp:nvSpPr>
      <dsp:spPr>
        <a:xfrm>
          <a:off x="4027116" y="952212"/>
          <a:ext cx="816182" cy="8161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>
        <a:off x="4210757" y="952212"/>
        <a:ext cx="448900" cy="614177"/>
      </dsp:txXfrm>
    </dsp:sp>
    <dsp:sp modelId="{4B2F2587-473D-4FBE-A85A-99FA10364D4A}">
      <dsp:nvSpPr>
        <dsp:cNvPr id="0" name=""/>
        <dsp:cNvSpPr/>
      </dsp:nvSpPr>
      <dsp:spPr>
        <a:xfrm>
          <a:off x="4454466" y="2408784"/>
          <a:ext cx="816182" cy="8161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>
        <a:off x="4638107" y="2408784"/>
        <a:ext cx="448900" cy="6141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0CBF6-ED89-4698-AA38-8FF9CB9D50A4}">
      <dsp:nvSpPr>
        <dsp:cNvPr id="0" name=""/>
        <dsp:cNvSpPr/>
      </dsp:nvSpPr>
      <dsp:spPr>
        <a:xfrm>
          <a:off x="0" y="6868"/>
          <a:ext cx="4843299" cy="1255665"/>
        </a:xfrm>
        <a:prstGeom prst="roundRect">
          <a:avLst>
            <a:gd name="adj" fmla="val 10000"/>
          </a:avLst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Suppression de certaines données </a:t>
          </a:r>
        </a:p>
      </dsp:txBody>
      <dsp:txXfrm>
        <a:off x="36777" y="43645"/>
        <a:ext cx="3488338" cy="1182111"/>
      </dsp:txXfrm>
    </dsp:sp>
    <dsp:sp modelId="{9D9DD885-8859-4E16-ABCF-9E200B9DCBE6}">
      <dsp:nvSpPr>
        <dsp:cNvPr id="0" name=""/>
        <dsp:cNvSpPr/>
      </dsp:nvSpPr>
      <dsp:spPr>
        <a:xfrm>
          <a:off x="427349" y="1464942"/>
          <a:ext cx="4843299" cy="1255665"/>
        </a:xfrm>
        <a:prstGeom prst="roundRect">
          <a:avLst>
            <a:gd name="adj" fmla="val 10000"/>
          </a:avLst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Création de nouvelle table et colonne</a:t>
          </a:r>
        </a:p>
      </dsp:txBody>
      <dsp:txXfrm>
        <a:off x="464126" y="1501719"/>
        <a:ext cx="3526212" cy="1182111"/>
      </dsp:txXfrm>
    </dsp:sp>
    <dsp:sp modelId="{70DC303C-DC9F-4756-B107-00A1A3FD5BFD}">
      <dsp:nvSpPr>
        <dsp:cNvPr id="0" name=""/>
        <dsp:cNvSpPr/>
      </dsp:nvSpPr>
      <dsp:spPr>
        <a:xfrm>
          <a:off x="854699" y="2929885"/>
          <a:ext cx="4843299" cy="1255665"/>
        </a:xfrm>
        <a:prstGeom prst="roundRect">
          <a:avLst>
            <a:gd name="adj" fmla="val 10000"/>
          </a:avLst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Importation des variables géométriques</a:t>
          </a:r>
        </a:p>
      </dsp:txBody>
      <dsp:txXfrm>
        <a:off x="891476" y="2966662"/>
        <a:ext cx="3526212" cy="1182111"/>
      </dsp:txXfrm>
    </dsp:sp>
    <dsp:sp modelId="{60035620-C33C-44B7-AA9E-2A07629D4FC3}">
      <dsp:nvSpPr>
        <dsp:cNvPr id="0" name=""/>
        <dsp:cNvSpPr/>
      </dsp:nvSpPr>
      <dsp:spPr>
        <a:xfrm>
          <a:off x="4027116" y="952212"/>
          <a:ext cx="816182" cy="8161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>
        <a:off x="4210757" y="952212"/>
        <a:ext cx="448900" cy="614177"/>
      </dsp:txXfrm>
    </dsp:sp>
    <dsp:sp modelId="{4B2F2587-473D-4FBE-A85A-99FA10364D4A}">
      <dsp:nvSpPr>
        <dsp:cNvPr id="0" name=""/>
        <dsp:cNvSpPr/>
      </dsp:nvSpPr>
      <dsp:spPr>
        <a:xfrm>
          <a:off x="4454466" y="2408784"/>
          <a:ext cx="816182" cy="8161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>
        <a:off x="4638107" y="2408784"/>
        <a:ext cx="448900" cy="6141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0CBF6-ED89-4698-AA38-8FF9CB9D50A4}">
      <dsp:nvSpPr>
        <dsp:cNvPr id="0" name=""/>
        <dsp:cNvSpPr/>
      </dsp:nvSpPr>
      <dsp:spPr>
        <a:xfrm>
          <a:off x="0" y="0"/>
          <a:ext cx="4843299" cy="1255665"/>
        </a:xfrm>
        <a:prstGeom prst="roundRect">
          <a:avLst>
            <a:gd name="adj" fmla="val 10000"/>
          </a:avLst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Séparation du fichier globale et transfères dans plusieurs tables </a:t>
          </a:r>
        </a:p>
      </dsp:txBody>
      <dsp:txXfrm>
        <a:off x="36777" y="36777"/>
        <a:ext cx="3488338" cy="1182111"/>
      </dsp:txXfrm>
    </dsp:sp>
    <dsp:sp modelId="{9D9DD885-8859-4E16-ABCF-9E200B9DCBE6}">
      <dsp:nvSpPr>
        <dsp:cNvPr id="0" name=""/>
        <dsp:cNvSpPr/>
      </dsp:nvSpPr>
      <dsp:spPr>
        <a:xfrm>
          <a:off x="427349" y="1464942"/>
          <a:ext cx="4843299" cy="1255665"/>
        </a:xfrm>
        <a:prstGeom prst="roundRect">
          <a:avLst>
            <a:gd name="adj" fmla="val 10000"/>
          </a:avLst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Archives et suppressions des tables inutiles </a:t>
          </a:r>
        </a:p>
      </dsp:txBody>
      <dsp:txXfrm>
        <a:off x="464126" y="1501719"/>
        <a:ext cx="3526212" cy="1182111"/>
      </dsp:txXfrm>
    </dsp:sp>
    <dsp:sp modelId="{70DC303C-DC9F-4756-B107-00A1A3FD5BFD}">
      <dsp:nvSpPr>
        <dsp:cNvPr id="0" name=""/>
        <dsp:cNvSpPr/>
      </dsp:nvSpPr>
      <dsp:spPr>
        <a:xfrm>
          <a:off x="854699" y="2929885"/>
          <a:ext cx="4843299" cy="1255665"/>
        </a:xfrm>
        <a:prstGeom prst="roundRect">
          <a:avLst>
            <a:gd name="adj" fmla="val 10000"/>
          </a:avLst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Création d’une sauvegarde (backup) de la BDD</a:t>
          </a:r>
        </a:p>
      </dsp:txBody>
      <dsp:txXfrm>
        <a:off x="891476" y="2966662"/>
        <a:ext cx="3526212" cy="1182111"/>
      </dsp:txXfrm>
    </dsp:sp>
    <dsp:sp modelId="{60035620-C33C-44B7-AA9E-2A07629D4FC3}">
      <dsp:nvSpPr>
        <dsp:cNvPr id="0" name=""/>
        <dsp:cNvSpPr/>
      </dsp:nvSpPr>
      <dsp:spPr>
        <a:xfrm>
          <a:off x="4027116" y="952212"/>
          <a:ext cx="816182" cy="8161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>
        <a:off x="4210757" y="952212"/>
        <a:ext cx="448900" cy="614177"/>
      </dsp:txXfrm>
    </dsp:sp>
    <dsp:sp modelId="{4B2F2587-473D-4FBE-A85A-99FA10364D4A}">
      <dsp:nvSpPr>
        <dsp:cNvPr id="0" name=""/>
        <dsp:cNvSpPr/>
      </dsp:nvSpPr>
      <dsp:spPr>
        <a:xfrm>
          <a:off x="4454466" y="2408784"/>
          <a:ext cx="816182" cy="8161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>
        <a:off x="4638107" y="2408784"/>
        <a:ext cx="448900" cy="6141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EF243-9377-4785-B076-68ECC7A556F1}">
      <dsp:nvSpPr>
        <dsp:cNvPr id="0" name=""/>
        <dsp:cNvSpPr/>
      </dsp:nvSpPr>
      <dsp:spPr>
        <a:xfrm>
          <a:off x="2289939" y="1724890"/>
          <a:ext cx="3998440" cy="3998440"/>
        </a:xfrm>
        <a:prstGeom prst="ellipse">
          <a:avLst/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700" kern="1200" dirty="0">
              <a:solidFill>
                <a:srgbClr val="262626"/>
              </a:solidFill>
            </a:rPr>
            <a:t>Science participative</a:t>
          </a:r>
        </a:p>
      </dsp:txBody>
      <dsp:txXfrm>
        <a:off x="2875497" y="2310448"/>
        <a:ext cx="2827324" cy="2827324"/>
      </dsp:txXfrm>
    </dsp:sp>
    <dsp:sp modelId="{A484C2B1-8AF7-4008-A715-03F353198192}">
      <dsp:nvSpPr>
        <dsp:cNvPr id="0" name=""/>
        <dsp:cNvSpPr/>
      </dsp:nvSpPr>
      <dsp:spPr>
        <a:xfrm>
          <a:off x="3216158" y="1030222"/>
          <a:ext cx="2087965" cy="882195"/>
        </a:xfrm>
        <a:prstGeom prst="round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Utilisateurs</a:t>
          </a:r>
        </a:p>
      </dsp:txBody>
      <dsp:txXfrm>
        <a:off x="3259223" y="1073287"/>
        <a:ext cx="2001835" cy="796065"/>
      </dsp:txXfrm>
    </dsp:sp>
    <dsp:sp modelId="{C3930356-2491-4864-87CF-4D6E8A779EF0}">
      <dsp:nvSpPr>
        <dsp:cNvPr id="0" name=""/>
        <dsp:cNvSpPr/>
      </dsp:nvSpPr>
      <dsp:spPr>
        <a:xfrm>
          <a:off x="5719022" y="2711407"/>
          <a:ext cx="2087965" cy="882195"/>
        </a:xfrm>
        <a:prstGeom prst="round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Méthodes</a:t>
          </a:r>
        </a:p>
      </dsp:txBody>
      <dsp:txXfrm>
        <a:off x="5762087" y="2754472"/>
        <a:ext cx="2001835" cy="796065"/>
      </dsp:txXfrm>
    </dsp:sp>
    <dsp:sp modelId="{E022B1F6-5EE9-419B-8A5E-3659FF096A95}">
      <dsp:nvSpPr>
        <dsp:cNvPr id="0" name=""/>
        <dsp:cNvSpPr/>
      </dsp:nvSpPr>
      <dsp:spPr>
        <a:xfrm>
          <a:off x="4774088" y="5387378"/>
          <a:ext cx="2087965" cy="882195"/>
        </a:xfrm>
        <a:prstGeom prst="round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Supports</a:t>
          </a:r>
        </a:p>
      </dsp:txBody>
      <dsp:txXfrm>
        <a:off x="4817153" y="5430443"/>
        <a:ext cx="2001835" cy="796065"/>
      </dsp:txXfrm>
    </dsp:sp>
    <dsp:sp modelId="{D059F2B5-5029-4D5E-90A7-B848FD355919}">
      <dsp:nvSpPr>
        <dsp:cNvPr id="0" name=""/>
        <dsp:cNvSpPr/>
      </dsp:nvSpPr>
      <dsp:spPr>
        <a:xfrm>
          <a:off x="1716265" y="5387378"/>
          <a:ext cx="2087965" cy="882195"/>
        </a:xfrm>
        <a:prstGeom prst="round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Périodes</a:t>
          </a:r>
        </a:p>
      </dsp:txBody>
      <dsp:txXfrm>
        <a:off x="1759330" y="5430443"/>
        <a:ext cx="2001835" cy="796065"/>
      </dsp:txXfrm>
    </dsp:sp>
    <dsp:sp modelId="{85C47310-292B-4D02-858B-A09A22D16389}">
      <dsp:nvSpPr>
        <dsp:cNvPr id="0" name=""/>
        <dsp:cNvSpPr/>
      </dsp:nvSpPr>
      <dsp:spPr>
        <a:xfrm>
          <a:off x="771331" y="2711407"/>
          <a:ext cx="2087965" cy="882195"/>
        </a:xfrm>
        <a:prstGeom prst="round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 Répartitions</a:t>
          </a:r>
        </a:p>
      </dsp:txBody>
      <dsp:txXfrm>
        <a:off x="814396" y="2754472"/>
        <a:ext cx="2001835" cy="7960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3AD76-62D0-4F94-8FB5-DCCBA6547005}">
      <dsp:nvSpPr>
        <dsp:cNvPr id="0" name=""/>
        <dsp:cNvSpPr/>
      </dsp:nvSpPr>
      <dsp:spPr>
        <a:xfrm>
          <a:off x="7854" y="101084"/>
          <a:ext cx="4029587" cy="1611835"/>
        </a:xfrm>
        <a:prstGeom prst="chevron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Utilisateurs</a:t>
          </a:r>
        </a:p>
      </dsp:txBody>
      <dsp:txXfrm>
        <a:off x="813772" y="101084"/>
        <a:ext cx="2417752" cy="1611835"/>
      </dsp:txXfrm>
    </dsp:sp>
    <dsp:sp modelId="{DAB03AA9-E6C3-4F4D-BC5C-EB6C1584C9FF}">
      <dsp:nvSpPr>
        <dsp:cNvPr id="0" name=""/>
        <dsp:cNvSpPr/>
      </dsp:nvSpPr>
      <dsp:spPr>
        <a:xfrm>
          <a:off x="3513595" y="238090"/>
          <a:ext cx="3344557" cy="133782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Nombre d’observations</a:t>
          </a:r>
        </a:p>
      </dsp:txBody>
      <dsp:txXfrm>
        <a:off x="4182507" y="238090"/>
        <a:ext cx="2006734" cy="1337823"/>
      </dsp:txXfrm>
    </dsp:sp>
    <dsp:sp modelId="{6A36F68D-BB6E-46B3-99C1-E299744C48C1}">
      <dsp:nvSpPr>
        <dsp:cNvPr id="0" name=""/>
        <dsp:cNvSpPr/>
      </dsp:nvSpPr>
      <dsp:spPr>
        <a:xfrm>
          <a:off x="6389915" y="238090"/>
          <a:ext cx="3344557" cy="133782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Types d’espèces observées</a:t>
          </a:r>
        </a:p>
      </dsp:txBody>
      <dsp:txXfrm>
        <a:off x="7058827" y="238090"/>
        <a:ext cx="2006734" cy="1337823"/>
      </dsp:txXfrm>
    </dsp:sp>
    <dsp:sp modelId="{408AFFF4-2079-44C4-BEFE-311ACF409E23}">
      <dsp:nvSpPr>
        <dsp:cNvPr id="0" name=""/>
        <dsp:cNvSpPr/>
      </dsp:nvSpPr>
      <dsp:spPr>
        <a:xfrm>
          <a:off x="9266235" y="238090"/>
          <a:ext cx="3344557" cy="133782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Précisions de  l’observation</a:t>
          </a:r>
        </a:p>
      </dsp:txBody>
      <dsp:txXfrm>
        <a:off x="9935147" y="238090"/>
        <a:ext cx="2006734" cy="1337823"/>
      </dsp:txXfrm>
    </dsp:sp>
    <dsp:sp modelId="{37AED3F2-3FEC-428D-ACB8-866427D16B40}">
      <dsp:nvSpPr>
        <dsp:cNvPr id="0" name=""/>
        <dsp:cNvSpPr/>
      </dsp:nvSpPr>
      <dsp:spPr>
        <a:xfrm>
          <a:off x="7854" y="1938576"/>
          <a:ext cx="4029587" cy="1611835"/>
        </a:xfrm>
        <a:prstGeom prst="chevron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Périodes</a:t>
          </a:r>
        </a:p>
      </dsp:txBody>
      <dsp:txXfrm>
        <a:off x="813772" y="1938576"/>
        <a:ext cx="2417752" cy="1611835"/>
      </dsp:txXfrm>
    </dsp:sp>
    <dsp:sp modelId="{7E8958E6-00CF-46B5-8423-E239F80B4AE8}">
      <dsp:nvSpPr>
        <dsp:cNvPr id="0" name=""/>
        <dsp:cNvSpPr/>
      </dsp:nvSpPr>
      <dsp:spPr>
        <a:xfrm>
          <a:off x="3513595" y="2075582"/>
          <a:ext cx="3344557" cy="133782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Nombre d’observations par jour durant les 2 ans</a:t>
          </a:r>
        </a:p>
      </dsp:txBody>
      <dsp:txXfrm>
        <a:off x="4182507" y="2075582"/>
        <a:ext cx="2006734" cy="1337823"/>
      </dsp:txXfrm>
    </dsp:sp>
    <dsp:sp modelId="{F6C3C4B0-F0E6-4A23-B69C-ADE1D56DCEBD}">
      <dsp:nvSpPr>
        <dsp:cNvPr id="0" name=""/>
        <dsp:cNvSpPr/>
      </dsp:nvSpPr>
      <dsp:spPr>
        <a:xfrm>
          <a:off x="6389915" y="2075582"/>
          <a:ext cx="3344557" cy="133782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Nombre d’observations pendant les jours de semaine</a:t>
          </a:r>
        </a:p>
      </dsp:txBody>
      <dsp:txXfrm>
        <a:off x="7058827" y="2075582"/>
        <a:ext cx="2006734" cy="1337823"/>
      </dsp:txXfrm>
    </dsp:sp>
    <dsp:sp modelId="{0AEB7326-3054-4472-8E5E-B1A8719227BC}">
      <dsp:nvSpPr>
        <dsp:cNvPr id="0" name=""/>
        <dsp:cNvSpPr/>
      </dsp:nvSpPr>
      <dsp:spPr>
        <a:xfrm>
          <a:off x="9266235" y="2075582"/>
          <a:ext cx="3344557" cy="133782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Fréquences de l’information</a:t>
          </a:r>
        </a:p>
      </dsp:txBody>
      <dsp:txXfrm>
        <a:off x="9935147" y="2075582"/>
        <a:ext cx="2006734" cy="1337823"/>
      </dsp:txXfrm>
    </dsp:sp>
    <dsp:sp modelId="{455A15D8-05E6-42C2-9BAD-FD3E8B7B090F}">
      <dsp:nvSpPr>
        <dsp:cNvPr id="0" name=""/>
        <dsp:cNvSpPr/>
      </dsp:nvSpPr>
      <dsp:spPr>
        <a:xfrm>
          <a:off x="7854" y="3776068"/>
          <a:ext cx="4029587" cy="1611835"/>
        </a:xfrm>
        <a:prstGeom prst="chevron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Répartitions</a:t>
          </a:r>
        </a:p>
      </dsp:txBody>
      <dsp:txXfrm>
        <a:off x="813772" y="3776068"/>
        <a:ext cx="2417752" cy="1611835"/>
      </dsp:txXfrm>
    </dsp:sp>
    <dsp:sp modelId="{DC30F8A0-E2C9-4960-9BBF-78BC5DDA70C8}">
      <dsp:nvSpPr>
        <dsp:cNvPr id="0" name=""/>
        <dsp:cNvSpPr/>
      </dsp:nvSpPr>
      <dsp:spPr>
        <a:xfrm>
          <a:off x="3513595" y="3913074"/>
          <a:ext cx="3344557" cy="133782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Nombre d’observations par départements </a:t>
          </a:r>
        </a:p>
      </dsp:txBody>
      <dsp:txXfrm>
        <a:off x="4182507" y="3913074"/>
        <a:ext cx="2006734" cy="1337823"/>
      </dsp:txXfrm>
    </dsp:sp>
    <dsp:sp modelId="{CECFB943-B069-4100-802C-09D64A35000F}">
      <dsp:nvSpPr>
        <dsp:cNvPr id="0" name=""/>
        <dsp:cNvSpPr/>
      </dsp:nvSpPr>
      <dsp:spPr>
        <a:xfrm>
          <a:off x="6389915" y="3913074"/>
          <a:ext cx="3344557" cy="133782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Nombre de contributeurs par départements</a:t>
          </a:r>
        </a:p>
      </dsp:txBody>
      <dsp:txXfrm>
        <a:off x="7058827" y="3913074"/>
        <a:ext cx="2006734" cy="13378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780EA-9D27-4795-B254-D1E798BC7263}">
      <dsp:nvSpPr>
        <dsp:cNvPr id="0" name=""/>
        <dsp:cNvSpPr/>
      </dsp:nvSpPr>
      <dsp:spPr>
        <a:xfrm>
          <a:off x="4068" y="937442"/>
          <a:ext cx="3227472" cy="1936483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C1 observateurs de papillons	</a:t>
          </a:r>
        </a:p>
      </dsp:txBody>
      <dsp:txXfrm>
        <a:off x="4068" y="937442"/>
        <a:ext cx="3227472" cy="1936483"/>
      </dsp:txXfrm>
    </dsp:sp>
    <dsp:sp modelId="{5CD7A96E-1E1A-4C5F-AE95-68CFF564F05A}">
      <dsp:nvSpPr>
        <dsp:cNvPr id="0" name=""/>
        <dsp:cNvSpPr/>
      </dsp:nvSpPr>
      <dsp:spPr>
        <a:xfrm>
          <a:off x="3554288" y="937442"/>
          <a:ext cx="3227472" cy="1936483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C2 observateurs oiseaux du printemps</a:t>
          </a:r>
        </a:p>
      </dsp:txBody>
      <dsp:txXfrm>
        <a:off x="3554288" y="937442"/>
        <a:ext cx="3227472" cy="1936483"/>
      </dsp:txXfrm>
    </dsp:sp>
    <dsp:sp modelId="{EE10D5D9-1045-46F0-926A-1B47DDD3AD5E}">
      <dsp:nvSpPr>
        <dsp:cNvPr id="0" name=""/>
        <dsp:cNvSpPr/>
      </dsp:nvSpPr>
      <dsp:spPr>
        <a:xfrm>
          <a:off x="7104508" y="937442"/>
          <a:ext cx="3227472" cy="1936483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C3 observateurs réguliers</a:t>
          </a:r>
          <a:endParaRPr lang="fr-FR" sz="3200" kern="1200" dirty="0"/>
        </a:p>
      </dsp:txBody>
      <dsp:txXfrm>
        <a:off x="7104508" y="937442"/>
        <a:ext cx="3227472" cy="1936483"/>
      </dsp:txXfrm>
    </dsp:sp>
    <dsp:sp modelId="{06D61410-6F18-434F-ACE0-290CA3902DEF}">
      <dsp:nvSpPr>
        <dsp:cNvPr id="0" name=""/>
        <dsp:cNvSpPr/>
      </dsp:nvSpPr>
      <dsp:spPr>
        <a:xfrm>
          <a:off x="10654728" y="937442"/>
          <a:ext cx="3227472" cy="1936483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C4 observateurs oiseaux d’automne</a:t>
          </a:r>
        </a:p>
      </dsp:txBody>
      <dsp:txXfrm>
        <a:off x="10654728" y="937442"/>
        <a:ext cx="3227472" cy="1936483"/>
      </dsp:txXfrm>
    </dsp:sp>
    <dsp:sp modelId="{4C3081A6-0F88-4A88-A35A-74EDFC6F7BB6}">
      <dsp:nvSpPr>
        <dsp:cNvPr id="0" name=""/>
        <dsp:cNvSpPr/>
      </dsp:nvSpPr>
      <dsp:spPr>
        <a:xfrm>
          <a:off x="1779178" y="3196673"/>
          <a:ext cx="3227472" cy="1936483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C5 observateurs “oiseaux des jardins”	</a:t>
          </a:r>
          <a:endParaRPr lang="fr-FR" sz="3200" kern="1200" dirty="0"/>
        </a:p>
      </dsp:txBody>
      <dsp:txXfrm>
        <a:off x="1779178" y="3196673"/>
        <a:ext cx="3227472" cy="1936483"/>
      </dsp:txXfrm>
    </dsp:sp>
    <dsp:sp modelId="{198D3DA0-930D-419E-AA76-BFFB2430FD77}">
      <dsp:nvSpPr>
        <dsp:cNvPr id="0" name=""/>
        <dsp:cNvSpPr/>
      </dsp:nvSpPr>
      <dsp:spPr>
        <a:xfrm>
          <a:off x="5329398" y="3196673"/>
          <a:ext cx="3227472" cy="1936483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C6 consigneurs de rareté	</a:t>
          </a:r>
          <a:endParaRPr lang="fr-FR" sz="3200" kern="1200" dirty="0"/>
        </a:p>
      </dsp:txBody>
      <dsp:txXfrm>
        <a:off x="5329398" y="3196673"/>
        <a:ext cx="3227472" cy="1936483"/>
      </dsp:txXfrm>
    </dsp:sp>
    <dsp:sp modelId="{5089774E-B823-4FC8-BB93-BF0F5852CE1D}">
      <dsp:nvSpPr>
        <dsp:cNvPr id="0" name=""/>
        <dsp:cNvSpPr/>
      </dsp:nvSpPr>
      <dsp:spPr>
        <a:xfrm>
          <a:off x="8879618" y="3196673"/>
          <a:ext cx="3227472" cy="1936483"/>
        </a:xfrm>
        <a:prstGeom prst="rect">
          <a:avLst/>
        </a:prstGeom>
        <a:solidFill>
          <a:srgbClr val="2626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C7 experts</a:t>
          </a:r>
          <a:endParaRPr lang="fr-FR" sz="3200" kern="1200" dirty="0"/>
        </a:p>
      </dsp:txBody>
      <dsp:txXfrm>
        <a:off x="8879618" y="3196673"/>
        <a:ext cx="3227472" cy="19364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3CA5F-ACAC-4960-B0CC-5238EE97D5A8}">
      <dsp:nvSpPr>
        <dsp:cNvPr id="0" name=""/>
        <dsp:cNvSpPr/>
      </dsp:nvSpPr>
      <dsp:spPr>
        <a:xfrm>
          <a:off x="3538503" y="2089"/>
          <a:ext cx="2201936" cy="1431258"/>
        </a:xfrm>
        <a:prstGeom prst="roundRect">
          <a:avLst/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Intensité d’observation</a:t>
          </a:r>
        </a:p>
      </dsp:txBody>
      <dsp:txXfrm>
        <a:off x="3608371" y="71957"/>
        <a:ext cx="2062200" cy="1291522"/>
      </dsp:txXfrm>
    </dsp:sp>
    <dsp:sp modelId="{B0F7F2A0-4D37-4668-A1CC-DC175D4B9373}">
      <dsp:nvSpPr>
        <dsp:cNvPr id="0" name=""/>
        <dsp:cNvSpPr/>
      </dsp:nvSpPr>
      <dsp:spPr>
        <a:xfrm>
          <a:off x="1777620" y="717719"/>
          <a:ext cx="5723703" cy="5723703"/>
        </a:xfrm>
        <a:custGeom>
          <a:avLst/>
          <a:gdLst/>
          <a:ahLst/>
          <a:cxnLst/>
          <a:rect l="0" t="0" r="0" b="0"/>
          <a:pathLst>
            <a:path>
              <a:moveTo>
                <a:pt x="3977976" y="226617"/>
              </a:moveTo>
              <a:arcTo wR="2861851" hR="2861851" stAng="17577273" swAng="19634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5F6A19-26BD-4A8C-B642-FFFA5F18548D}">
      <dsp:nvSpPr>
        <dsp:cNvPr id="0" name=""/>
        <dsp:cNvSpPr/>
      </dsp:nvSpPr>
      <dsp:spPr>
        <a:xfrm>
          <a:off x="6260286" y="1979580"/>
          <a:ext cx="2201936" cy="1431258"/>
        </a:xfrm>
        <a:prstGeom prst="roundRect">
          <a:avLst/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Temporalité et régularité</a:t>
          </a:r>
        </a:p>
      </dsp:txBody>
      <dsp:txXfrm>
        <a:off x="6330154" y="2049448"/>
        <a:ext cx="2062200" cy="1291522"/>
      </dsp:txXfrm>
    </dsp:sp>
    <dsp:sp modelId="{A4887342-9683-4D9B-AAFA-58F0DDC65B37}">
      <dsp:nvSpPr>
        <dsp:cNvPr id="0" name=""/>
        <dsp:cNvSpPr/>
      </dsp:nvSpPr>
      <dsp:spPr>
        <a:xfrm>
          <a:off x="1777620" y="717719"/>
          <a:ext cx="5723703" cy="5723703"/>
        </a:xfrm>
        <a:custGeom>
          <a:avLst/>
          <a:gdLst/>
          <a:ahLst/>
          <a:cxnLst/>
          <a:rect l="0" t="0" r="0" b="0"/>
          <a:pathLst>
            <a:path>
              <a:moveTo>
                <a:pt x="5719747" y="2711425"/>
              </a:moveTo>
              <a:arcTo wR="2861851" hR="2861851" stAng="21419220" swAng="219778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86BA1-3631-4A99-A11F-36AD2B14F871}">
      <dsp:nvSpPr>
        <dsp:cNvPr id="0" name=""/>
        <dsp:cNvSpPr/>
      </dsp:nvSpPr>
      <dsp:spPr>
        <a:xfrm>
          <a:off x="5220657" y="5179228"/>
          <a:ext cx="2201936" cy="1431258"/>
        </a:xfrm>
        <a:prstGeom prst="roundRect">
          <a:avLst/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Ancienneté</a:t>
          </a:r>
        </a:p>
      </dsp:txBody>
      <dsp:txXfrm>
        <a:off x="5290525" y="5249096"/>
        <a:ext cx="2062200" cy="1291522"/>
      </dsp:txXfrm>
    </dsp:sp>
    <dsp:sp modelId="{5B7E262D-C273-4843-B294-AD5BD25B2BF4}">
      <dsp:nvSpPr>
        <dsp:cNvPr id="0" name=""/>
        <dsp:cNvSpPr/>
      </dsp:nvSpPr>
      <dsp:spPr>
        <a:xfrm>
          <a:off x="1777620" y="717719"/>
          <a:ext cx="5723703" cy="5723703"/>
        </a:xfrm>
        <a:custGeom>
          <a:avLst/>
          <a:gdLst/>
          <a:ahLst/>
          <a:cxnLst/>
          <a:rect l="0" t="0" r="0" b="0"/>
          <a:pathLst>
            <a:path>
              <a:moveTo>
                <a:pt x="3431651" y="5666405"/>
              </a:moveTo>
              <a:arcTo wR="2861851" hR="2861851" stAng="4710934" swAng="137813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7C3512-36C5-46CD-B9BD-CF5C312E31AE}">
      <dsp:nvSpPr>
        <dsp:cNvPr id="0" name=""/>
        <dsp:cNvSpPr/>
      </dsp:nvSpPr>
      <dsp:spPr>
        <a:xfrm>
          <a:off x="1856349" y="5179228"/>
          <a:ext cx="2201936" cy="1431258"/>
        </a:xfrm>
        <a:prstGeom prst="roundRect">
          <a:avLst/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Espèces et rareté</a:t>
          </a:r>
        </a:p>
      </dsp:txBody>
      <dsp:txXfrm>
        <a:off x="1926217" y="5249096"/>
        <a:ext cx="2062200" cy="1291522"/>
      </dsp:txXfrm>
    </dsp:sp>
    <dsp:sp modelId="{C9AB0E41-612A-4C6D-A52C-80C5E0BDEE74}">
      <dsp:nvSpPr>
        <dsp:cNvPr id="0" name=""/>
        <dsp:cNvSpPr/>
      </dsp:nvSpPr>
      <dsp:spPr>
        <a:xfrm>
          <a:off x="1777620" y="717719"/>
          <a:ext cx="5723703" cy="5723703"/>
        </a:xfrm>
        <a:custGeom>
          <a:avLst/>
          <a:gdLst/>
          <a:ahLst/>
          <a:cxnLst/>
          <a:rect l="0" t="0" r="0" b="0"/>
          <a:pathLst>
            <a:path>
              <a:moveTo>
                <a:pt x="478618" y="4446273"/>
              </a:moveTo>
              <a:arcTo wR="2861851" hR="2861851" stAng="8782994" swAng="219778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139AE-8DFD-4445-BD9E-F52E99AE0E3B}">
      <dsp:nvSpPr>
        <dsp:cNvPr id="0" name=""/>
        <dsp:cNvSpPr/>
      </dsp:nvSpPr>
      <dsp:spPr>
        <a:xfrm>
          <a:off x="816720" y="1979580"/>
          <a:ext cx="2201936" cy="1431258"/>
        </a:xfrm>
        <a:prstGeom prst="roundRect">
          <a:avLst/>
        </a:prstGeom>
        <a:solidFill>
          <a:srgbClr val="A7D53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Saisonnalité</a:t>
          </a:r>
        </a:p>
      </dsp:txBody>
      <dsp:txXfrm>
        <a:off x="886588" y="2049448"/>
        <a:ext cx="2062200" cy="1291522"/>
      </dsp:txXfrm>
    </dsp:sp>
    <dsp:sp modelId="{86425D38-513E-4D25-B5EE-375398F3D0FE}">
      <dsp:nvSpPr>
        <dsp:cNvPr id="0" name=""/>
        <dsp:cNvSpPr/>
      </dsp:nvSpPr>
      <dsp:spPr>
        <a:xfrm>
          <a:off x="1777620" y="717719"/>
          <a:ext cx="5723703" cy="5723703"/>
        </a:xfrm>
        <a:custGeom>
          <a:avLst/>
          <a:gdLst/>
          <a:ahLst/>
          <a:cxnLst/>
          <a:rect l="0" t="0" r="0" b="0"/>
          <a:pathLst>
            <a:path>
              <a:moveTo>
                <a:pt x="498271" y="1248257"/>
              </a:moveTo>
              <a:arcTo wR="2861851" hR="2861851" stAng="12859259" swAng="19634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14DEA-C169-4AC6-AD01-E65D1F166408}" type="datetimeFigureOut">
              <a:rPr lang="fr-FR" smtClean="0"/>
              <a:t>04/09/2019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DA065-DB88-4605-AD10-E495B1301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97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PERSONNES SUR CE PROJET : </a:t>
            </a:r>
          </a:p>
          <a:p>
            <a:r>
              <a:rPr lang="fr-F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Florian </a:t>
            </a:r>
            <a:r>
              <a:rPr lang="fr-FR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Charvolin</a:t>
            </a:r>
            <a:endParaRPr lang="fr-FR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Karine </a:t>
            </a:r>
            <a:r>
              <a:rPr lang="fr-FR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Pietropaoli</a:t>
            </a:r>
            <a:endParaRPr lang="fr-FR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Titi et moi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mutualisation d'informations et la protection de la biodiversité. </a:t>
            </a:r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Elles vous proposent Faune-France : un outil pour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consulter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protéger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!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A065-DB88-4605-AD10-E495B1301EB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625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800" dirty="0"/>
              <a:t>jeu de donnée sur 2 ANS (2017-2018)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A065-DB88-4605-AD10-E495B1301EB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088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Explication des grand type de variable : </a:t>
            </a:r>
          </a:p>
          <a:p>
            <a:r>
              <a:rPr lang="fr-FR" dirty="0"/>
              <a:t>Utilisateur</a:t>
            </a:r>
          </a:p>
          <a:p>
            <a:r>
              <a:rPr lang="fr-FR" dirty="0"/>
              <a:t>Temporelle </a:t>
            </a:r>
          </a:p>
          <a:p>
            <a:r>
              <a:rPr lang="fr-FR" dirty="0"/>
              <a:t>Spatiale</a:t>
            </a:r>
          </a:p>
          <a:p>
            <a:r>
              <a:rPr lang="fr-FR" dirty="0"/>
              <a:t>Information espèces</a:t>
            </a:r>
          </a:p>
          <a:p>
            <a:r>
              <a:rPr lang="fr-FR" dirty="0"/>
              <a:t>Information observation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A065-DB88-4605-AD10-E495B1301EB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76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Objectif analyser le comportement spatiales des contributeurs à travers leurs typologies décerné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A065-DB88-4605-AD10-E495B1301EB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907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Spatiotemporelle / ! \ très chronophage parfois plus de 5 jours de traitements pour des échecs…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A065-DB88-4605-AD10-E495B1301EB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601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Mémoire = source, méthodes, pistes exploratoire, </a:t>
            </a:r>
            <a:r>
              <a:rPr lang="fr-FR" dirty="0" err="1"/>
              <a:t>bliographie</a:t>
            </a:r>
            <a:r>
              <a:rPr lang="fr-FR" dirty="0"/>
              <a:t>,</a:t>
            </a:r>
          </a:p>
          <a:p>
            <a:r>
              <a:rPr lang="fr-FR" dirty="0"/>
              <a:t>Logigramme ) </a:t>
            </a:r>
            <a:r>
              <a:rPr lang="fr-FR" dirty="0" err="1"/>
              <a:t>explicationf</a:t>
            </a:r>
            <a:r>
              <a:rPr lang="fr-FR" dirty="0"/>
              <a:t> fonctionnement, étapes, variable prise en compte</a:t>
            </a:r>
          </a:p>
          <a:p>
            <a:r>
              <a:rPr lang="fr-FR" dirty="0"/>
              <a:t>Scripts = fonctionnelle, réutilisable commenté ligne par ligne pour ajouter/modifier facilement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A065-DB88-4605-AD10-E495B1301EB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538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Maitrise des </a:t>
            </a:r>
            <a:r>
              <a:rPr lang="fr-FR" dirty="0" err="1"/>
              <a:t>language</a:t>
            </a:r>
            <a:r>
              <a:rPr lang="fr-FR" dirty="0"/>
              <a:t> et logiciel R, SQL/</a:t>
            </a:r>
            <a:r>
              <a:rPr lang="fr-FR" dirty="0" err="1"/>
              <a:t>postgis</a:t>
            </a:r>
            <a:r>
              <a:rPr lang="fr-FR" dirty="0"/>
              <a:t>, </a:t>
            </a:r>
            <a:r>
              <a:rPr lang="fr-FR" dirty="0" err="1"/>
              <a:t>Github</a:t>
            </a:r>
            <a:r>
              <a:rPr lang="fr-FR" dirty="0"/>
              <a:t> + </a:t>
            </a:r>
          </a:p>
          <a:p>
            <a:r>
              <a:rPr lang="fr-FR" dirty="0"/>
              <a:t>Méthodes de recherche dans un laboratoire sur une thématiques environnementale et science humaine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DA065-DB88-4605-AD10-E495B1301EB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77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28563"/>
            <a:ext cx="12953510" cy="39858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973" y="6129999"/>
            <a:ext cx="4444578" cy="400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3741224"/>
            <a:ext cx="12953512" cy="239825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160972" y="3741224"/>
            <a:ext cx="4444580" cy="2398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658" y="3948691"/>
            <a:ext cx="11763396" cy="1983323"/>
          </a:xfrm>
        </p:spPr>
        <p:txBody>
          <a:bodyPr anchor="b">
            <a:noAutofit/>
          </a:bodyPr>
          <a:lstStyle>
            <a:lvl1pPr algn="r">
              <a:defRPr sz="7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2658" y="6346946"/>
            <a:ext cx="11763396" cy="1614437"/>
          </a:xfrm>
        </p:spPr>
        <p:txBody>
          <a:bodyPr>
            <a:normAutofit/>
          </a:bodyPr>
          <a:lstStyle>
            <a:lvl1pPr marL="0" indent="0" algn="r">
              <a:buNone/>
              <a:defRPr sz="2889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B7427-D7EA-4E91-B839-1DD64BFDE215}" type="datetime1">
              <a:rPr lang="fr-FR" smtClean="0"/>
              <a:t>04/09/2019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368432" y="3972709"/>
            <a:ext cx="1692676" cy="1959305"/>
          </a:xfrm>
        </p:spPr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2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63574"/>
            <a:ext cx="15076387" cy="46390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8565010"/>
            <a:ext cx="2315371" cy="2083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598205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5290181" y="6598205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59" y="6805668"/>
            <a:ext cx="13886268" cy="654407"/>
          </a:xfrm>
        </p:spPr>
        <p:txBody>
          <a:bodyPr anchor="b">
            <a:normAutofit/>
          </a:bodyPr>
          <a:lstStyle>
            <a:lvl1pPr>
              <a:defRPr sz="346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2659" y="880530"/>
            <a:ext cx="13886268" cy="518494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2653" y="7467176"/>
            <a:ext cx="13886273" cy="89984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098-AF37-42C6-912B-C4BD5C6B7168}" type="datetime1">
              <a:rPr lang="fr-FR" smtClean="0"/>
              <a:t>04/09/2019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497637" y="6805225"/>
            <a:ext cx="1667057" cy="1575584"/>
          </a:xfrm>
        </p:spPr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89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63574"/>
            <a:ext cx="15076387" cy="46390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8565010"/>
            <a:ext cx="2315371" cy="2083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598205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5290181" y="6598205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58" y="880529"/>
            <a:ext cx="13886267" cy="5189528"/>
          </a:xfrm>
        </p:spPr>
        <p:txBody>
          <a:bodyPr anchor="ctr"/>
          <a:lstStyle>
            <a:lvl1pPr>
              <a:defRPr sz="462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2659" y="6805667"/>
            <a:ext cx="13886268" cy="1575584"/>
          </a:xfrm>
        </p:spPr>
        <p:txBody>
          <a:bodyPr anchor="ctr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8F24-764D-4C4C-A441-9F9D5CE0DE5B}" type="datetime1">
              <a:rPr lang="fr-FR" smtClean="0"/>
              <a:t>04/09/2019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497637" y="6805667"/>
            <a:ext cx="1667057" cy="1575584"/>
          </a:xfrm>
        </p:spPr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87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63574"/>
            <a:ext cx="15076387" cy="46390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8565010"/>
            <a:ext cx="2315371" cy="20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598205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5290181" y="6598205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077" y="880531"/>
            <a:ext cx="12593555" cy="4385421"/>
          </a:xfrm>
        </p:spPr>
        <p:txBody>
          <a:bodyPr anchor="ctr"/>
          <a:lstStyle>
            <a:lvl1pPr>
              <a:defRPr sz="462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025467" y="5277103"/>
            <a:ext cx="11781372" cy="792954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2659" y="6805667"/>
            <a:ext cx="13886268" cy="1575584"/>
          </a:xfrm>
        </p:spPr>
        <p:txBody>
          <a:bodyPr anchor="ctr">
            <a:normAutofit/>
          </a:bodyPr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0CEB-0F74-48AE-B249-6A98D387373E}" type="datetime1">
              <a:rPr lang="fr-FR" smtClean="0"/>
              <a:t>04/09/2019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497637" y="6803226"/>
            <a:ext cx="1667057" cy="1575584"/>
          </a:xfrm>
        </p:spPr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TextBox 15"/>
          <p:cNvSpPr txBox="1"/>
          <p:nvPr/>
        </p:nvSpPr>
        <p:spPr>
          <a:xfrm>
            <a:off x="842912" y="1080612"/>
            <a:ext cx="880507" cy="844676"/>
          </a:xfrm>
          <a:prstGeom prst="rect">
            <a:avLst/>
          </a:prstGeom>
        </p:spPr>
        <p:txBody>
          <a:bodyPr vert="horz" lIns="132076" tIns="66038" rIns="132076" bIns="6603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04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956972" y="4381757"/>
            <a:ext cx="880507" cy="844676"/>
          </a:xfrm>
          <a:prstGeom prst="rect">
            <a:avLst/>
          </a:prstGeom>
        </p:spPr>
        <p:txBody>
          <a:bodyPr vert="horz" lIns="132076" tIns="66038" rIns="132076" bIns="6603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04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033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tation avec légend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63574"/>
            <a:ext cx="15076387" cy="4639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598205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077" y="880531"/>
            <a:ext cx="12593555" cy="4385421"/>
          </a:xfrm>
        </p:spPr>
        <p:txBody>
          <a:bodyPr anchor="ctr"/>
          <a:lstStyle>
            <a:lvl1pPr>
              <a:defRPr sz="462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025467" y="5277103"/>
            <a:ext cx="11781372" cy="792954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2659" y="6805667"/>
            <a:ext cx="13886268" cy="1575584"/>
          </a:xfrm>
        </p:spPr>
        <p:txBody>
          <a:bodyPr anchor="ctr">
            <a:normAutofit/>
          </a:bodyPr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0CEB-0F74-48AE-B249-6A98D387373E}" type="datetime1">
              <a:rPr lang="fr-FR" smtClean="0"/>
              <a:t>04/09/2019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TextBox 15"/>
          <p:cNvSpPr txBox="1"/>
          <p:nvPr/>
        </p:nvSpPr>
        <p:spPr>
          <a:xfrm>
            <a:off x="842912" y="1080612"/>
            <a:ext cx="880507" cy="844676"/>
          </a:xfrm>
          <a:prstGeom prst="rect">
            <a:avLst/>
          </a:prstGeom>
        </p:spPr>
        <p:txBody>
          <a:bodyPr vert="horz" lIns="132076" tIns="66038" rIns="132076" bIns="6603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04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956972" y="4381757"/>
            <a:ext cx="880507" cy="844676"/>
          </a:xfrm>
          <a:prstGeom prst="rect">
            <a:avLst/>
          </a:prstGeom>
        </p:spPr>
        <p:txBody>
          <a:bodyPr vert="horz" lIns="132076" tIns="66038" rIns="132076" bIns="6603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04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3762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63574"/>
            <a:ext cx="15076387" cy="46390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8565010"/>
            <a:ext cx="2315371" cy="2083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8205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5290181" y="6598205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53" y="6805667"/>
            <a:ext cx="13886273" cy="850106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2655" y="7655772"/>
            <a:ext cx="13886273" cy="725479"/>
          </a:xfrm>
        </p:spPr>
        <p:txBody>
          <a:bodyPr anchor="t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2853-B333-4A3F-B876-D81D6E54770F}" type="datetime1">
              <a:rPr lang="fr-FR" smtClean="0"/>
              <a:t>04/09/2019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497637" y="6803226"/>
            <a:ext cx="1667057" cy="1575584"/>
          </a:xfrm>
        </p:spPr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463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5902"/>
            <a:ext cx="15076387" cy="46390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2847338"/>
            <a:ext cx="2315371" cy="2083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880533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5290181" y="880533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66625" y="1087996"/>
            <a:ext cx="13902303" cy="156135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54671" y="3375483"/>
            <a:ext cx="4434360" cy="832378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82658" y="4366084"/>
            <a:ext cx="4404993" cy="4208408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4087" y="3375483"/>
            <a:ext cx="4424547" cy="832378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698841" y="4366084"/>
            <a:ext cx="4424547" cy="4208408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34580" y="3375483"/>
            <a:ext cx="4434347" cy="832378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0434580" y="4366084"/>
            <a:ext cx="4434347" cy="4208408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4273-4B98-45B0-A911-44E0513B50A6}" type="datetime1">
              <a:rPr lang="fr-FR" smtClean="0"/>
              <a:t>04/09/2019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783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5902"/>
            <a:ext cx="15076387" cy="46390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2847338"/>
            <a:ext cx="2315371" cy="2083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880533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5290181" y="880533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82658" y="1087996"/>
            <a:ext cx="13886270" cy="156135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82653" y="6207505"/>
            <a:ext cx="4404997" cy="832378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82653" y="3375483"/>
            <a:ext cx="4404997" cy="220133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82653" y="7039883"/>
            <a:ext cx="4404997" cy="1534610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98843" y="6207505"/>
            <a:ext cx="4424547" cy="832378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698841" y="3375483"/>
            <a:ext cx="4424547" cy="220133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696888" y="7039881"/>
            <a:ext cx="4430407" cy="1534610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44000" y="6207505"/>
            <a:ext cx="4424930" cy="832378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0443998" y="3375483"/>
            <a:ext cx="4424930" cy="220133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0443819" y="7039878"/>
            <a:ext cx="4430791" cy="1534610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4DCD-6CDA-4B73-86EB-2E1530567EDE}" type="datetime1">
              <a:rPr lang="fr-FR" smtClean="0"/>
              <a:t>04/09/2019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2710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5902"/>
            <a:ext cx="15076387" cy="46390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2847338"/>
            <a:ext cx="2315371" cy="2083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0533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5290181" y="880533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D4747-3307-4627-B9C8-64B1376F1407}" type="datetime1">
              <a:rPr lang="fr-FR" smtClean="0"/>
              <a:t>04/09/2019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343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11722948" y="2700267"/>
            <a:ext cx="7376760" cy="197622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14253608" y="7760167"/>
            <a:ext cx="2315440" cy="19762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630672" y="880529"/>
            <a:ext cx="1551001" cy="628876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2658" y="880530"/>
            <a:ext cx="12811843" cy="7693962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32220" y="8574493"/>
            <a:ext cx="3962281" cy="527403"/>
          </a:xfrm>
        </p:spPr>
        <p:txBody>
          <a:bodyPr/>
          <a:lstStyle/>
          <a:p>
            <a:fld id="{5F1B69EE-15FB-4AB5-9099-A80A845563CE}" type="datetime1">
              <a:rPr lang="fr-FR" smtClean="0"/>
              <a:t>04/09/2019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2657" y="8574494"/>
            <a:ext cx="8849564" cy="527403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584913" y="7798026"/>
            <a:ext cx="1667057" cy="1575584"/>
          </a:xfrm>
        </p:spPr>
        <p:txBody>
          <a:bodyPr anchor="t"/>
          <a:lstStyle>
            <a:lvl1pPr algn="ctr">
              <a:defRPr/>
            </a:lvl1pPr>
          </a:lstStyle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290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5902"/>
            <a:ext cx="15076387" cy="46390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2847338"/>
            <a:ext cx="2315371" cy="2083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880533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5290181" y="880533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3C3D-1299-49A2-924B-7C2481589E56}" type="datetime1">
              <a:rPr lang="fr-FR" smtClean="0"/>
              <a:t>04/09/2019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07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03310"/>
            <a:ext cx="15076387" cy="46390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6" y="5904746"/>
            <a:ext cx="2315371" cy="2083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" y="3937941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5290178" y="3937941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58" y="4145404"/>
            <a:ext cx="13886270" cy="1575583"/>
          </a:xfrm>
        </p:spPr>
        <p:txBody>
          <a:bodyPr anchor="ctr">
            <a:normAutofit/>
          </a:bodyPr>
          <a:lstStyle>
            <a:lvl1pPr algn="r">
              <a:defRPr sz="5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58" y="6113137"/>
            <a:ext cx="13886270" cy="2461358"/>
          </a:xfrm>
        </p:spPr>
        <p:txBody>
          <a:bodyPr>
            <a:normAutofit/>
          </a:bodyPr>
          <a:lstStyle>
            <a:lvl1pPr marL="0" indent="0" algn="r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0818-03EA-4019-80F7-C2BC911EDFEE}" type="datetime1">
              <a:rPr lang="fr-FR" smtClean="0"/>
              <a:t>04/09/2019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497637" y="4145405"/>
            <a:ext cx="1667057" cy="1575584"/>
          </a:xfrm>
        </p:spPr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511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5902"/>
            <a:ext cx="15076387" cy="46390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2847338"/>
            <a:ext cx="2315371" cy="2083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880533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5290181" y="880533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655" y="3375483"/>
            <a:ext cx="6786313" cy="51990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80157" y="3375483"/>
            <a:ext cx="6788769" cy="51990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8196-57A6-4B41-92B3-B0F49EC230E2}" type="datetime1">
              <a:rPr lang="fr-FR" smtClean="0"/>
              <a:t>04/09/2019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27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5902"/>
            <a:ext cx="15076387" cy="46390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2847338"/>
            <a:ext cx="2315371" cy="2083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880533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5290181" y="880533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54" y="1087998"/>
            <a:ext cx="13886274" cy="156135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134" y="3375484"/>
            <a:ext cx="6459834" cy="10011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659" y="4376679"/>
            <a:ext cx="6786309" cy="41978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06637" y="3375483"/>
            <a:ext cx="6462291" cy="99966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80158" y="4376679"/>
            <a:ext cx="6788770" cy="41978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A0B6-8EF3-4424-9B54-81B1D73736A0}" type="datetime1">
              <a:rPr lang="fr-FR" smtClean="0"/>
              <a:t>04/09/2019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360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5902"/>
            <a:ext cx="15076387" cy="46390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2847338"/>
            <a:ext cx="2315371" cy="2083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880533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290181" y="880533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A55F-6E98-40B9-ACE3-9AB0A37B37AF}" type="datetime1">
              <a:rPr lang="fr-FR" smtClean="0"/>
              <a:t>04/09/2019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653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2847338"/>
            <a:ext cx="2315371" cy="20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90181" y="880533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54EF-F435-47B1-823E-4D01EE2B2DE2}" type="datetime1">
              <a:rPr lang="fr-FR" smtClean="0"/>
              <a:t>04/09/2019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96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5902"/>
            <a:ext cx="15076387" cy="46390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2847338"/>
            <a:ext cx="2315371" cy="2083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880533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5290181" y="880533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57" y="1087994"/>
            <a:ext cx="13886268" cy="1561358"/>
          </a:xfrm>
        </p:spPr>
        <p:txBody>
          <a:bodyPr anchor="ctr">
            <a:normAutofit/>
          </a:bodyPr>
          <a:lstStyle>
            <a:lvl1pPr>
              <a:defRPr sz="5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241" y="3375484"/>
            <a:ext cx="8100687" cy="519900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2658" y="3375483"/>
            <a:ext cx="5474393" cy="5199013"/>
          </a:xfrm>
        </p:spPr>
        <p:txBody>
          <a:bodyPr anchor="ctr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CDCA-1D6C-4C6B-A45F-DDDAC167092D}" type="datetime1">
              <a:rPr lang="fr-FR" smtClean="0"/>
              <a:t>04/09/2019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11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5902"/>
            <a:ext cx="15076387" cy="46390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179" y="2847338"/>
            <a:ext cx="2315371" cy="2083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880533"/>
            <a:ext cx="15076387" cy="19762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5290181" y="880533"/>
            <a:ext cx="2315371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60" y="1087996"/>
            <a:ext cx="13886265" cy="1561355"/>
          </a:xfrm>
        </p:spPr>
        <p:txBody>
          <a:bodyPr anchor="ctr">
            <a:normAutofit/>
          </a:bodyPr>
          <a:lstStyle>
            <a:lvl1pPr>
              <a:defRPr sz="5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31826" y="3375485"/>
            <a:ext cx="7837102" cy="5199006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2659" y="3375484"/>
            <a:ext cx="5598868" cy="5199011"/>
          </a:xfrm>
        </p:spPr>
        <p:txBody>
          <a:bodyPr anchor="ctr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6A5E-5BFB-493F-B435-7FB8649C5B5E}" type="datetime1">
              <a:rPr lang="fr-FR" smtClean="0"/>
              <a:t>04/09/2019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319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10138" cy="9906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57" y="1087996"/>
            <a:ext cx="13886271" cy="156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57" y="3375483"/>
            <a:ext cx="13886271" cy="5199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06645" y="8574493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A54D1-D443-499C-97AB-9FAB0A55DA9B}" type="datetime1">
              <a:rPr lang="fr-FR" smtClean="0"/>
              <a:t>04/09/2019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2656" y="8574494"/>
            <a:ext cx="9923989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7637" y="1087995"/>
            <a:ext cx="1667057" cy="1575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763E1-AB8A-477B-8463-F369BB952D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105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80" r:id="rId13"/>
    <p:sldLayoutId id="2147483775" r:id="rId14"/>
    <p:sldLayoutId id="2147483776" r:id="rId15"/>
    <p:sldLayoutId id="2147483777" r:id="rId16"/>
    <p:sldLayoutId id="2147483778" r:id="rId17"/>
    <p:sldLayoutId id="2147483779" r:id="rId18"/>
  </p:sldLayoutIdLst>
  <p:hf hdr="0" ftr="0" dt="0"/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une-france.org/index.php2=a01&amp;view=map12" TargetMode="External"/><Relationship Id="rId2" Type="http://schemas.openxmlformats.org/officeDocument/2006/relationships/hyperlink" Target="http://perso.ens-lyon.fr/lise.vaudor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slide" Target="slide16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image" Target="../media/image21.png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3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26.jp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8.png"/><Relationship Id="rId12" Type="http://schemas.openxmlformats.org/officeDocument/2006/relationships/slide" Target="slide1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7.xml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0.png"/><Relationship Id="rId14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0764A219-821C-41D8-B259-6C18D7F17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266465"/>
            <a:ext cx="12310269" cy="1373070"/>
          </a:xfrm>
        </p:spPr>
        <p:txBody>
          <a:bodyPr anchor="ctr">
            <a:noAutofit/>
          </a:bodyPr>
          <a:lstStyle/>
          <a:p>
            <a:r>
              <a:rPr lang="fr-FR" sz="4400" dirty="0"/>
              <a:t>Projet SOFT : Sociologie des Observateurs de Faune-France sur le Territoire </a:t>
            </a:r>
            <a:endParaRPr lang="fr-FR" sz="1600" i="1" dirty="0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ABA7469F-EF9B-46DE-9B64-F3250FACA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95300" y="4114800"/>
            <a:ext cx="4139842" cy="1676400"/>
          </a:xfrm>
        </p:spPr>
        <p:txBody>
          <a:bodyPr anchor="ctr">
            <a:noAutofit/>
          </a:bodyPr>
          <a:lstStyle/>
          <a:p>
            <a:r>
              <a:rPr lang="fr-FR" sz="3200" i="1" dirty="0"/>
              <a:t>Fourneyron Axel</a:t>
            </a:r>
            <a:br>
              <a:rPr lang="fr-FR" sz="3200" i="1" dirty="0"/>
            </a:br>
            <a:br>
              <a:rPr lang="fr-FR" sz="3200" i="1" dirty="0"/>
            </a:br>
            <a:r>
              <a:rPr lang="fr-FR" sz="3200" i="1" dirty="0"/>
              <a:t>Master1 Géographie Numérique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8BFA63-2C66-4125-B3E1-63B25059EA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82726"/>
            <a:ext cx="2933795" cy="1160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70A97DB-EE18-4BB7-82B0-B50893406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50" y="7273596"/>
            <a:ext cx="1978724" cy="1978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91CDF34-0AF8-4625-8B83-4AB93E0FA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29" y="7541956"/>
            <a:ext cx="2933298" cy="1442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01CE9CF-98DC-444C-A12C-24BF295BD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483" y="7603698"/>
            <a:ext cx="2589003" cy="1318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5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fade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4618C4-6484-4904-B165-6293F76D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57" y="1087996"/>
            <a:ext cx="13886271" cy="1561355"/>
          </a:xfrm>
        </p:spPr>
        <p:txBody>
          <a:bodyPr/>
          <a:lstStyle/>
          <a:p>
            <a:r>
              <a:rPr lang="fr-FR" dirty="0"/>
              <a:t>2. Analyse globale des données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04B3A-290C-4CD7-8A91-A49070AA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7637" y="1087995"/>
            <a:ext cx="1667057" cy="1575584"/>
          </a:xfrm>
        </p:spPr>
        <p:txBody>
          <a:bodyPr/>
          <a:lstStyle/>
          <a:p>
            <a:fld id="{0A5763E1-AB8A-477B-8463-F369BB952DD1}" type="slidenum">
              <a:rPr lang="fr-FR" smtClean="0"/>
              <a:t>10</a:t>
            </a:fld>
            <a:endParaRPr lang="fr-FR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DAA1CDCB-DB15-4149-B7B1-5565FF0F41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90387"/>
              </p:ext>
            </p:extLst>
          </p:nvPr>
        </p:nvGraphicFramePr>
        <p:xfrm>
          <a:off x="3140021" y="3262823"/>
          <a:ext cx="13886270" cy="607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AC9CD08D-D42F-429A-AE08-F344CD58C1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597287"/>
              </p:ext>
            </p:extLst>
          </p:nvPr>
        </p:nvGraphicFramePr>
        <p:xfrm>
          <a:off x="4165597" y="2944252"/>
          <a:ext cx="9278944" cy="670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9" name="Groupe 8">
            <a:extLst>
              <a:ext uri="{FF2B5EF4-FFF2-40B4-BE49-F238E27FC236}">
                <a16:creationId xmlns:a16="http://schemas.microsoft.com/office/drawing/2014/main" id="{AF482E30-70C4-47FB-9481-78EDEC087695}"/>
              </a:ext>
            </a:extLst>
          </p:cNvPr>
          <p:cNvGrpSpPr/>
          <p:nvPr/>
        </p:nvGrpSpPr>
        <p:grpSpPr>
          <a:xfrm>
            <a:off x="7526983" y="5382046"/>
            <a:ext cx="2556173" cy="1832154"/>
            <a:chOff x="3538503" y="2089"/>
            <a:chExt cx="2201936" cy="1431258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AD4A075-9113-40C6-989C-9696949CF93B}"/>
                </a:ext>
              </a:extLst>
            </p:cNvPr>
            <p:cNvSpPr/>
            <p:nvPr/>
          </p:nvSpPr>
          <p:spPr>
            <a:xfrm>
              <a:off x="3538503" y="2089"/>
              <a:ext cx="2201936" cy="1431258"/>
            </a:xfrm>
            <a:prstGeom prst="roundRect">
              <a:avLst/>
            </a:prstGeom>
            <a:solidFill>
              <a:srgbClr val="A7D53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3937C746-6408-41B5-85AD-9D620A590E07}"/>
                </a:ext>
              </a:extLst>
            </p:cNvPr>
            <p:cNvSpPr txBox="1"/>
            <p:nvPr/>
          </p:nvSpPr>
          <p:spPr>
            <a:xfrm>
              <a:off x="3608371" y="71957"/>
              <a:ext cx="2062200" cy="12915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3600" kern="1200" dirty="0"/>
                <a:t>Analyse factorielle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1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2653E-6 2.82051E-6 L -0.41377 -0.000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89" y="-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2653E-6 2.82051E-6 L -0.41377 -0.0004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89" y="-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5" grpId="0">
        <p:bldAsOne/>
      </p:bldGraphic>
      <p:bldGraphic spid="5" grpId="1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23D7C95F-3515-43AF-B578-70A745B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3" t="45278" r="24759" b="25830"/>
          <a:stretch/>
        </p:blipFill>
        <p:spPr>
          <a:xfrm>
            <a:off x="4869024" y="2837609"/>
            <a:ext cx="9449686" cy="6777150"/>
          </a:xfrm>
          <a:prstGeom prst="rect">
            <a:avLst/>
          </a:prstGeom>
        </p:spPr>
      </p:pic>
      <p:sp>
        <p:nvSpPr>
          <p:cNvPr id="69" name="Ellipse 68">
            <a:extLst>
              <a:ext uri="{FF2B5EF4-FFF2-40B4-BE49-F238E27FC236}">
                <a16:creationId xmlns:a16="http://schemas.microsoft.com/office/drawing/2014/main" id="{1B8D6A48-54FF-495F-BC04-E9C54F07A99A}"/>
              </a:ext>
            </a:extLst>
          </p:cNvPr>
          <p:cNvSpPr/>
          <p:nvPr/>
        </p:nvSpPr>
        <p:spPr>
          <a:xfrm rot="20123063">
            <a:off x="8349197" y="4742827"/>
            <a:ext cx="3544686" cy="4182688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4618C4-6484-4904-B165-6293F76D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 Analyses spatiales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04B3A-290C-4CD7-8A91-A49070AA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11</a:t>
            </a:fld>
            <a:endParaRPr lang="fr-FR"/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C6536698-8AC0-4B67-BECE-21ADC4BE1019}"/>
              </a:ext>
            </a:extLst>
          </p:cNvPr>
          <p:cNvSpPr/>
          <p:nvPr/>
        </p:nvSpPr>
        <p:spPr>
          <a:xfrm>
            <a:off x="869804" y="3054268"/>
            <a:ext cx="3999220" cy="187597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A7D53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101" tIns="413726" rIns="293688" bIns="413727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4000" kern="1200" dirty="0"/>
              <a:t>Structuration spatiale</a:t>
            </a:r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3031D486-F765-41DA-B1AE-CFD9E2E06653}"/>
              </a:ext>
            </a:extLst>
          </p:cNvPr>
          <p:cNvSpPr/>
          <p:nvPr/>
        </p:nvSpPr>
        <p:spPr>
          <a:xfrm flipH="1">
            <a:off x="869804" y="5231862"/>
            <a:ext cx="3999220" cy="187597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A7D53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101" tIns="413726" rIns="293688" bIns="413727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4000" kern="1200" dirty="0"/>
              <a:t>Porté</a:t>
            </a:r>
            <a:br>
              <a:rPr lang="fr-FR" sz="4000" kern="1200" dirty="0"/>
            </a:br>
            <a:r>
              <a:rPr lang="fr-FR" sz="4000" kern="1200" dirty="0"/>
              <a:t>spatiale</a:t>
            </a:r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713E5D92-D1B5-49F2-A203-F3F2798FA1C5}"/>
              </a:ext>
            </a:extLst>
          </p:cNvPr>
          <p:cNvSpPr/>
          <p:nvPr/>
        </p:nvSpPr>
        <p:spPr>
          <a:xfrm>
            <a:off x="841721" y="7409456"/>
            <a:ext cx="3999220" cy="187597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A7D53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101" tIns="413726" rIns="293688" bIns="413727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4000" kern="1200" dirty="0"/>
              <a:t>Concentration spatiale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584424F8-9ECA-4CF1-9902-26049797151A}"/>
              </a:ext>
            </a:extLst>
          </p:cNvPr>
          <p:cNvGrpSpPr/>
          <p:nvPr/>
        </p:nvGrpSpPr>
        <p:grpSpPr>
          <a:xfrm>
            <a:off x="8647126" y="5333290"/>
            <a:ext cx="3124480" cy="3187472"/>
            <a:chOff x="10444509" y="5145032"/>
            <a:chExt cx="3124480" cy="3187472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3A16D0A7-D2B2-4309-B73A-E2625C089F54}"/>
                </a:ext>
              </a:extLst>
            </p:cNvPr>
            <p:cNvSpPr/>
            <p:nvPr/>
          </p:nvSpPr>
          <p:spPr>
            <a:xfrm rot="20123063">
              <a:off x="12765158" y="5158626"/>
              <a:ext cx="803831" cy="2075814"/>
            </a:xfrm>
            <a:prstGeom prst="ellipse">
              <a:avLst/>
            </a:prstGeom>
            <a:noFill/>
            <a:ln w="38100">
              <a:solidFill>
                <a:srgbClr val="A7D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2B3C5C3-C2B2-4942-8BD2-15C4FE601E7A}"/>
                </a:ext>
              </a:extLst>
            </p:cNvPr>
            <p:cNvSpPr/>
            <p:nvPr/>
          </p:nvSpPr>
          <p:spPr>
            <a:xfrm rot="20123063">
              <a:off x="10444509" y="5145032"/>
              <a:ext cx="803831" cy="1298099"/>
            </a:xfrm>
            <a:prstGeom prst="ellipse">
              <a:avLst/>
            </a:prstGeom>
            <a:noFill/>
            <a:ln w="38100">
              <a:solidFill>
                <a:srgbClr val="A7D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8372D8A4-A7F0-4471-B67B-F53F04C58083}"/>
                </a:ext>
              </a:extLst>
            </p:cNvPr>
            <p:cNvSpPr/>
            <p:nvPr/>
          </p:nvSpPr>
          <p:spPr>
            <a:xfrm rot="20123063">
              <a:off x="10775840" y="7242978"/>
              <a:ext cx="1488922" cy="1089526"/>
            </a:xfrm>
            <a:prstGeom prst="ellipse">
              <a:avLst/>
            </a:prstGeom>
            <a:noFill/>
            <a:ln w="38100">
              <a:solidFill>
                <a:srgbClr val="A7D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CC9E3F63-6533-4269-B6CF-2F4FE948CDA5}"/>
              </a:ext>
            </a:extLst>
          </p:cNvPr>
          <p:cNvGrpSpPr/>
          <p:nvPr/>
        </p:nvGrpSpPr>
        <p:grpSpPr>
          <a:xfrm>
            <a:off x="8629600" y="5596203"/>
            <a:ext cx="756062" cy="906935"/>
            <a:chOff x="8629600" y="5596203"/>
            <a:chExt cx="756062" cy="906935"/>
          </a:xfrm>
        </p:grpSpPr>
        <p:sp>
          <p:nvSpPr>
            <p:cNvPr id="20" name="Organigramme : Connecteur 19">
              <a:extLst>
                <a:ext uri="{FF2B5EF4-FFF2-40B4-BE49-F238E27FC236}">
                  <a16:creationId xmlns:a16="http://schemas.microsoft.com/office/drawing/2014/main" id="{3CDB2579-2116-4CA1-9302-5BFE8093EADA}"/>
                </a:ext>
              </a:extLst>
            </p:cNvPr>
            <p:cNvSpPr/>
            <p:nvPr/>
          </p:nvSpPr>
          <p:spPr>
            <a:xfrm>
              <a:off x="8629600" y="5596203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21" name="Organigramme : Connecteur 20">
              <a:extLst>
                <a:ext uri="{FF2B5EF4-FFF2-40B4-BE49-F238E27FC236}">
                  <a16:creationId xmlns:a16="http://schemas.microsoft.com/office/drawing/2014/main" id="{24F8D1B2-BBD6-4BCA-B211-1386F7F60BE3}"/>
                </a:ext>
              </a:extLst>
            </p:cNvPr>
            <p:cNvSpPr/>
            <p:nvPr/>
          </p:nvSpPr>
          <p:spPr>
            <a:xfrm>
              <a:off x="9060531" y="6186172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22" name="Organigramme : Connecteur 21">
              <a:extLst>
                <a:ext uri="{FF2B5EF4-FFF2-40B4-BE49-F238E27FC236}">
                  <a16:creationId xmlns:a16="http://schemas.microsoft.com/office/drawing/2014/main" id="{65A305DF-6E1E-433D-AFD8-F67A6146C51D}"/>
                </a:ext>
              </a:extLst>
            </p:cNvPr>
            <p:cNvSpPr/>
            <p:nvPr/>
          </p:nvSpPr>
          <p:spPr>
            <a:xfrm>
              <a:off x="9060531" y="5754685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C164CD1A-61E5-4E93-9274-4B31F6434241}"/>
              </a:ext>
            </a:extLst>
          </p:cNvPr>
          <p:cNvGrpSpPr/>
          <p:nvPr/>
        </p:nvGrpSpPr>
        <p:grpSpPr>
          <a:xfrm>
            <a:off x="10853916" y="5596203"/>
            <a:ext cx="756062" cy="906935"/>
            <a:chOff x="10853916" y="5596203"/>
            <a:chExt cx="756062" cy="906935"/>
          </a:xfrm>
        </p:grpSpPr>
        <p:sp>
          <p:nvSpPr>
            <p:cNvPr id="23" name="Organigramme : Connecteur 22">
              <a:extLst>
                <a:ext uri="{FF2B5EF4-FFF2-40B4-BE49-F238E27FC236}">
                  <a16:creationId xmlns:a16="http://schemas.microsoft.com/office/drawing/2014/main" id="{E3367F8E-4218-4D9C-8FE6-DC69534DD91A}"/>
                </a:ext>
              </a:extLst>
            </p:cNvPr>
            <p:cNvSpPr/>
            <p:nvPr/>
          </p:nvSpPr>
          <p:spPr>
            <a:xfrm>
              <a:off x="10853916" y="5596203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24" name="Organigramme : Connecteur 23">
              <a:extLst>
                <a:ext uri="{FF2B5EF4-FFF2-40B4-BE49-F238E27FC236}">
                  <a16:creationId xmlns:a16="http://schemas.microsoft.com/office/drawing/2014/main" id="{6AF4D44D-BF2D-4F9B-99EE-2AB7969A7E0E}"/>
                </a:ext>
              </a:extLst>
            </p:cNvPr>
            <p:cNvSpPr/>
            <p:nvPr/>
          </p:nvSpPr>
          <p:spPr>
            <a:xfrm>
              <a:off x="11284847" y="6186172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309FC8EF-ED4A-4075-BAE4-A2AFBDC3D5A9}"/>
              </a:ext>
            </a:extLst>
          </p:cNvPr>
          <p:cNvGrpSpPr/>
          <p:nvPr/>
        </p:nvGrpSpPr>
        <p:grpSpPr>
          <a:xfrm>
            <a:off x="11449027" y="6539144"/>
            <a:ext cx="486081" cy="669937"/>
            <a:chOff x="11449027" y="6539144"/>
            <a:chExt cx="486081" cy="669937"/>
          </a:xfrm>
        </p:grpSpPr>
        <p:sp>
          <p:nvSpPr>
            <p:cNvPr id="25" name="Organigramme : Connecteur 24">
              <a:extLst>
                <a:ext uri="{FF2B5EF4-FFF2-40B4-BE49-F238E27FC236}">
                  <a16:creationId xmlns:a16="http://schemas.microsoft.com/office/drawing/2014/main" id="{D9EACF6D-4D34-4D9E-A0CF-8974EBC87D8D}"/>
                </a:ext>
              </a:extLst>
            </p:cNvPr>
            <p:cNvSpPr/>
            <p:nvPr/>
          </p:nvSpPr>
          <p:spPr>
            <a:xfrm>
              <a:off x="11449027" y="6539144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26" name="Organigramme : Connecteur 25">
              <a:extLst>
                <a:ext uri="{FF2B5EF4-FFF2-40B4-BE49-F238E27FC236}">
                  <a16:creationId xmlns:a16="http://schemas.microsoft.com/office/drawing/2014/main" id="{119EACC8-F699-42F2-BF01-F6958F6A20A1}"/>
                </a:ext>
              </a:extLst>
            </p:cNvPr>
            <p:cNvSpPr/>
            <p:nvPr/>
          </p:nvSpPr>
          <p:spPr>
            <a:xfrm>
              <a:off x="11609977" y="6892115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32221016-0146-46E2-A42E-D92792CE9BF1}"/>
              </a:ext>
            </a:extLst>
          </p:cNvPr>
          <p:cNvGrpSpPr/>
          <p:nvPr/>
        </p:nvGrpSpPr>
        <p:grpSpPr>
          <a:xfrm>
            <a:off x="9548227" y="7538678"/>
            <a:ext cx="687998" cy="614795"/>
            <a:chOff x="9548227" y="7538678"/>
            <a:chExt cx="687998" cy="614795"/>
          </a:xfrm>
        </p:grpSpPr>
        <p:sp>
          <p:nvSpPr>
            <p:cNvPr id="28" name="Organigramme : Connecteur 27">
              <a:extLst>
                <a:ext uri="{FF2B5EF4-FFF2-40B4-BE49-F238E27FC236}">
                  <a16:creationId xmlns:a16="http://schemas.microsoft.com/office/drawing/2014/main" id="{730BE11D-339A-4D50-A5DE-747D98D8EFAD}"/>
                </a:ext>
              </a:extLst>
            </p:cNvPr>
            <p:cNvSpPr/>
            <p:nvPr/>
          </p:nvSpPr>
          <p:spPr>
            <a:xfrm>
              <a:off x="9548227" y="7585267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30" name="Organigramme : Connecteur 29">
              <a:extLst>
                <a:ext uri="{FF2B5EF4-FFF2-40B4-BE49-F238E27FC236}">
                  <a16:creationId xmlns:a16="http://schemas.microsoft.com/office/drawing/2014/main" id="{DB697632-18A8-40D3-B190-0000C397B3D1}"/>
                </a:ext>
              </a:extLst>
            </p:cNvPr>
            <p:cNvSpPr/>
            <p:nvPr/>
          </p:nvSpPr>
          <p:spPr>
            <a:xfrm>
              <a:off x="9911094" y="7836507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31" name="Organigramme : Connecteur 30">
              <a:extLst>
                <a:ext uri="{FF2B5EF4-FFF2-40B4-BE49-F238E27FC236}">
                  <a16:creationId xmlns:a16="http://schemas.microsoft.com/office/drawing/2014/main" id="{BDF30CC4-C63B-4719-8119-1139109537A4}"/>
                </a:ext>
              </a:extLst>
            </p:cNvPr>
            <p:cNvSpPr/>
            <p:nvPr/>
          </p:nvSpPr>
          <p:spPr>
            <a:xfrm>
              <a:off x="9873357" y="7538678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F575A063-1BF1-4CB5-8E26-005A505D8162}"/>
              </a:ext>
            </a:extLst>
          </p:cNvPr>
          <p:cNvGrpSpPr/>
          <p:nvPr/>
        </p:nvGrpSpPr>
        <p:grpSpPr>
          <a:xfrm>
            <a:off x="9204228" y="7737388"/>
            <a:ext cx="795406" cy="733052"/>
            <a:chOff x="9204228" y="7737388"/>
            <a:chExt cx="795406" cy="733052"/>
          </a:xfrm>
        </p:grpSpPr>
        <p:sp>
          <p:nvSpPr>
            <p:cNvPr id="27" name="Organigramme : Connecteur 26">
              <a:extLst>
                <a:ext uri="{FF2B5EF4-FFF2-40B4-BE49-F238E27FC236}">
                  <a16:creationId xmlns:a16="http://schemas.microsoft.com/office/drawing/2014/main" id="{71EF1A86-4AB6-4FA7-875C-D936FC7EA5A0}"/>
                </a:ext>
              </a:extLst>
            </p:cNvPr>
            <p:cNvSpPr/>
            <p:nvPr/>
          </p:nvSpPr>
          <p:spPr>
            <a:xfrm>
              <a:off x="9223096" y="7737388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29" name="Organigramme : Connecteur 28">
              <a:extLst>
                <a:ext uri="{FF2B5EF4-FFF2-40B4-BE49-F238E27FC236}">
                  <a16:creationId xmlns:a16="http://schemas.microsoft.com/office/drawing/2014/main" id="{D4BF8BB0-09BE-4108-9E34-1749D151DFEC}"/>
                </a:ext>
              </a:extLst>
            </p:cNvPr>
            <p:cNvSpPr/>
            <p:nvPr/>
          </p:nvSpPr>
          <p:spPr>
            <a:xfrm>
              <a:off x="9674503" y="8153474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32" name="Organigramme : Connecteur 31">
              <a:extLst>
                <a:ext uri="{FF2B5EF4-FFF2-40B4-BE49-F238E27FC236}">
                  <a16:creationId xmlns:a16="http://schemas.microsoft.com/office/drawing/2014/main" id="{CAAEE63A-E709-4951-AEA4-FC5226C5085F}"/>
                </a:ext>
              </a:extLst>
            </p:cNvPr>
            <p:cNvSpPr/>
            <p:nvPr/>
          </p:nvSpPr>
          <p:spPr>
            <a:xfrm>
              <a:off x="9204228" y="8091871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33" name="Organigramme : Connecteur 32">
              <a:extLst>
                <a:ext uri="{FF2B5EF4-FFF2-40B4-BE49-F238E27FC236}">
                  <a16:creationId xmlns:a16="http://schemas.microsoft.com/office/drawing/2014/main" id="{E87215B7-B895-4544-8A71-387D547C412C}"/>
                </a:ext>
              </a:extLst>
            </p:cNvPr>
            <p:cNvSpPr/>
            <p:nvPr/>
          </p:nvSpPr>
          <p:spPr>
            <a:xfrm>
              <a:off x="9502020" y="7890921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81EDB21B-B566-4D48-9C70-45FCF8ED4017}"/>
              </a:ext>
            </a:extLst>
          </p:cNvPr>
          <p:cNvGrpSpPr/>
          <p:nvPr/>
        </p:nvGrpSpPr>
        <p:grpSpPr>
          <a:xfrm>
            <a:off x="14572596" y="3669091"/>
            <a:ext cx="2592098" cy="769441"/>
            <a:chOff x="14572596" y="3669091"/>
            <a:chExt cx="2592098" cy="769441"/>
          </a:xfrm>
        </p:grpSpPr>
        <p:sp>
          <p:nvSpPr>
            <p:cNvPr id="71" name="Organigramme : Connecteur 70">
              <a:extLst>
                <a:ext uri="{FF2B5EF4-FFF2-40B4-BE49-F238E27FC236}">
                  <a16:creationId xmlns:a16="http://schemas.microsoft.com/office/drawing/2014/main" id="{58F921E3-E8AA-4036-9CB6-725EA9A16450}"/>
                </a:ext>
              </a:extLst>
            </p:cNvPr>
            <p:cNvSpPr/>
            <p:nvPr/>
          </p:nvSpPr>
          <p:spPr>
            <a:xfrm>
              <a:off x="14572596" y="3877685"/>
              <a:ext cx="325131" cy="316966"/>
            </a:xfrm>
            <a:prstGeom prst="flowChartConnector">
              <a:avLst/>
            </a:prstGeom>
            <a:solidFill>
              <a:srgbClr val="A7D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05C57718-BD31-40BF-B09C-7C0FDBE06496}"/>
                </a:ext>
              </a:extLst>
            </p:cNvPr>
            <p:cNvSpPr txBox="1"/>
            <p:nvPr/>
          </p:nvSpPr>
          <p:spPr>
            <a:xfrm>
              <a:off x="14973702" y="3669091"/>
              <a:ext cx="21909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dirty="0"/>
                <a:t>Observations du contributeur</a:t>
              </a:r>
            </a:p>
          </p:txBody>
        </p:sp>
      </p:grpSp>
      <p:sp>
        <p:nvSpPr>
          <p:cNvPr id="75" name="Organigramme : Connecteur 74">
            <a:extLst>
              <a:ext uri="{FF2B5EF4-FFF2-40B4-BE49-F238E27FC236}">
                <a16:creationId xmlns:a16="http://schemas.microsoft.com/office/drawing/2014/main" id="{BAB30C2D-4728-4F0C-AD37-BA0D544FB6C5}"/>
              </a:ext>
            </a:extLst>
          </p:cNvPr>
          <p:cNvSpPr/>
          <p:nvPr/>
        </p:nvSpPr>
        <p:spPr>
          <a:xfrm>
            <a:off x="9755179" y="7080644"/>
            <a:ext cx="325131" cy="316966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1" dirty="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D87BA17F-7B9A-42C8-92B3-AC64B1EB9128}"/>
              </a:ext>
            </a:extLst>
          </p:cNvPr>
          <p:cNvSpPr/>
          <p:nvPr/>
        </p:nvSpPr>
        <p:spPr>
          <a:xfrm rot="20123063">
            <a:off x="8945120" y="7100602"/>
            <a:ext cx="1544495" cy="1413910"/>
          </a:xfrm>
          <a:prstGeom prst="ellipse">
            <a:avLst/>
          </a:prstGeom>
          <a:noFill/>
          <a:ln w="38100">
            <a:solidFill>
              <a:srgbClr val="A7D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BBAC879A-947D-4FC0-83A4-5B77330AF34C}"/>
              </a:ext>
            </a:extLst>
          </p:cNvPr>
          <p:cNvCxnSpPr>
            <a:cxnSpLocks/>
            <a:stCxn id="78" idx="7"/>
            <a:endCxn id="23" idx="3"/>
          </p:cNvCxnSpPr>
          <p:nvPr/>
        </p:nvCxnSpPr>
        <p:spPr>
          <a:xfrm flipV="1">
            <a:off x="10005585" y="5866750"/>
            <a:ext cx="895945" cy="125889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>
            <a:extLst>
              <a:ext uri="{FF2B5EF4-FFF2-40B4-BE49-F238E27FC236}">
                <a16:creationId xmlns:a16="http://schemas.microsoft.com/office/drawing/2014/main" id="{13ACE775-212F-45C6-9B3D-582957F094B5}"/>
              </a:ext>
            </a:extLst>
          </p:cNvPr>
          <p:cNvSpPr/>
          <p:nvPr/>
        </p:nvSpPr>
        <p:spPr>
          <a:xfrm rot="20123063">
            <a:off x="9576758" y="7430455"/>
            <a:ext cx="709855" cy="701825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AFEEB280-77DA-42A7-A32C-716B1CAA2703}"/>
              </a:ext>
            </a:extLst>
          </p:cNvPr>
          <p:cNvSpPr/>
          <p:nvPr/>
        </p:nvSpPr>
        <p:spPr>
          <a:xfrm rot="18751100">
            <a:off x="9171756" y="7610092"/>
            <a:ext cx="710759" cy="1092070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EDB67580-1AD1-4330-BCDB-C43182D0B228}"/>
              </a:ext>
            </a:extLst>
          </p:cNvPr>
          <p:cNvSpPr/>
          <p:nvPr/>
        </p:nvSpPr>
        <p:spPr>
          <a:xfrm rot="18751100">
            <a:off x="8553717" y="5536852"/>
            <a:ext cx="1013628" cy="109207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4310FE72-58A2-4AB4-A181-F61688B5588F}"/>
              </a:ext>
            </a:extLst>
          </p:cNvPr>
          <p:cNvSpPr/>
          <p:nvPr/>
        </p:nvSpPr>
        <p:spPr>
          <a:xfrm rot="19444056">
            <a:off x="10903695" y="5474889"/>
            <a:ext cx="670696" cy="1163036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BB9792E-1492-4951-BE68-BF4FB8A645E4}"/>
              </a:ext>
            </a:extLst>
          </p:cNvPr>
          <p:cNvSpPr/>
          <p:nvPr/>
        </p:nvSpPr>
        <p:spPr>
          <a:xfrm rot="20465289">
            <a:off x="11430384" y="6460133"/>
            <a:ext cx="516059" cy="863013"/>
          </a:xfrm>
          <a:prstGeom prst="ellipse">
            <a:avLst/>
          </a:prstGeom>
          <a:noFill/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5CF7A464-BD5D-402D-802E-9182CEA7E8AF}"/>
              </a:ext>
            </a:extLst>
          </p:cNvPr>
          <p:cNvGrpSpPr/>
          <p:nvPr/>
        </p:nvGrpSpPr>
        <p:grpSpPr>
          <a:xfrm>
            <a:off x="8906941" y="5922638"/>
            <a:ext cx="895852" cy="1204425"/>
            <a:chOff x="8906941" y="5922638"/>
            <a:chExt cx="895852" cy="1204425"/>
          </a:xfrm>
        </p:grpSpPr>
        <p:sp>
          <p:nvSpPr>
            <p:cNvPr id="98" name="Croix 97">
              <a:extLst>
                <a:ext uri="{FF2B5EF4-FFF2-40B4-BE49-F238E27FC236}">
                  <a16:creationId xmlns:a16="http://schemas.microsoft.com/office/drawing/2014/main" id="{6AC94E87-1347-4B09-8049-F5AAA87381FC}"/>
                </a:ext>
              </a:extLst>
            </p:cNvPr>
            <p:cNvSpPr/>
            <p:nvPr/>
          </p:nvSpPr>
          <p:spPr>
            <a:xfrm>
              <a:off x="8906941" y="5922638"/>
              <a:ext cx="307181" cy="309562"/>
            </a:xfrm>
            <a:prstGeom prst="plus">
              <a:avLst>
                <a:gd name="adj" fmla="val 4825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9" name="Connecteur droit avec flèche 98">
              <a:extLst>
                <a:ext uri="{FF2B5EF4-FFF2-40B4-BE49-F238E27FC236}">
                  <a16:creationId xmlns:a16="http://schemas.microsoft.com/office/drawing/2014/main" id="{49905C1F-F9A1-4202-B8DA-9880F8A260AA}"/>
                </a:ext>
              </a:extLst>
            </p:cNvPr>
            <p:cNvCxnSpPr>
              <a:cxnSpLocks/>
              <a:stCxn id="75" idx="1"/>
            </p:cNvCxnSpPr>
            <p:nvPr/>
          </p:nvCxnSpPr>
          <p:spPr>
            <a:xfrm flipH="1" flipV="1">
              <a:off x="9094283" y="6109168"/>
              <a:ext cx="708510" cy="1017895"/>
            </a:xfrm>
            <a:prstGeom prst="straightConnector1">
              <a:avLst/>
            </a:prstGeom>
            <a:ln w="38100"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B8FE5F0B-2E85-444B-8EEA-7CED69ABD8C4}"/>
              </a:ext>
            </a:extLst>
          </p:cNvPr>
          <p:cNvGrpSpPr/>
          <p:nvPr/>
        </p:nvGrpSpPr>
        <p:grpSpPr>
          <a:xfrm>
            <a:off x="14451023" y="7520595"/>
            <a:ext cx="2592099" cy="1107996"/>
            <a:chOff x="14572595" y="5517653"/>
            <a:chExt cx="2592099" cy="1107996"/>
          </a:xfrm>
        </p:grpSpPr>
        <p:sp>
          <p:nvSpPr>
            <p:cNvPr id="50" name="Organigramme : Connecteur 49">
              <a:extLst>
                <a:ext uri="{FF2B5EF4-FFF2-40B4-BE49-F238E27FC236}">
                  <a16:creationId xmlns:a16="http://schemas.microsoft.com/office/drawing/2014/main" id="{7ED71FC9-EAA9-4497-A288-148DCC46E60B}"/>
                </a:ext>
              </a:extLst>
            </p:cNvPr>
            <p:cNvSpPr/>
            <p:nvPr/>
          </p:nvSpPr>
          <p:spPr>
            <a:xfrm>
              <a:off x="14572595" y="5940055"/>
              <a:ext cx="325131" cy="316966"/>
            </a:xfrm>
            <a:prstGeom prst="flowChart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4B11E791-9FFB-4D9A-ABCD-BC1C7CED0437}"/>
                </a:ext>
              </a:extLst>
            </p:cNvPr>
            <p:cNvSpPr txBox="1"/>
            <p:nvPr/>
          </p:nvSpPr>
          <p:spPr>
            <a:xfrm>
              <a:off x="14973702" y="5517653"/>
              <a:ext cx="21909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dirty="0"/>
                <a:t>Commune d’habitation du contributeur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39" grpId="0" animBg="1"/>
      <p:bldP spid="40" grpId="0" animBg="1"/>
      <p:bldP spid="41" grpId="0" animBg="1"/>
      <p:bldP spid="75" grpId="0" animBg="1"/>
      <p:bldP spid="78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 96">
            <a:extLst>
              <a:ext uri="{FF2B5EF4-FFF2-40B4-BE49-F238E27FC236}">
                <a16:creationId xmlns:a16="http://schemas.microsoft.com/office/drawing/2014/main" id="{9821BE36-CF7A-4978-85E3-2167D2163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3" t="45278" r="24759" b="25830"/>
          <a:stretch/>
        </p:blipFill>
        <p:spPr>
          <a:xfrm>
            <a:off x="13786180" y="6081981"/>
            <a:ext cx="2992334" cy="2146049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C25A48F9-D2F3-40B2-AF15-6AA3538B9BEF}"/>
              </a:ext>
            </a:extLst>
          </p:cNvPr>
          <p:cNvGrpSpPr/>
          <p:nvPr/>
        </p:nvGrpSpPr>
        <p:grpSpPr>
          <a:xfrm>
            <a:off x="2588657" y="4768663"/>
            <a:ext cx="7793413" cy="1335692"/>
            <a:chOff x="2591255" y="4753001"/>
            <a:chExt cx="7793413" cy="133569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694CEA3-B2EB-476F-9C06-1FE0DEB51F18}"/>
                </a:ext>
              </a:extLst>
            </p:cNvPr>
            <p:cNvSpPr/>
            <p:nvPr/>
          </p:nvSpPr>
          <p:spPr>
            <a:xfrm>
              <a:off x="2591255" y="5319247"/>
              <a:ext cx="6413500" cy="2032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C1B235D9-645C-432E-9986-639CB3A173C2}"/>
                </a:ext>
              </a:extLst>
            </p:cNvPr>
            <p:cNvGrpSpPr/>
            <p:nvPr/>
          </p:nvGrpSpPr>
          <p:grpSpPr>
            <a:xfrm>
              <a:off x="3348449" y="4753001"/>
              <a:ext cx="7036219" cy="1335692"/>
              <a:chOff x="3348449" y="4753001"/>
              <a:chExt cx="7036219" cy="1335692"/>
            </a:xfrm>
            <a:solidFill>
              <a:srgbClr val="A7D535"/>
            </a:solidFill>
          </p:grpSpPr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3D8E8B14-31DD-430C-B1EC-4782FE140149}"/>
                  </a:ext>
                </a:extLst>
              </p:cNvPr>
              <p:cNvSpPr/>
              <p:nvPr/>
            </p:nvSpPr>
            <p:spPr>
              <a:xfrm>
                <a:off x="3348449" y="4753001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dirty="0">
                    <a:solidFill>
                      <a:srgbClr val="262626"/>
                    </a:solidFill>
                  </a:rPr>
                  <a:t>Quelques lieux de petite taille</a:t>
                </a:r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3D08192B-F927-4C0C-991D-BF5FC902AFC1}"/>
                  </a:ext>
                </a:extLst>
              </p:cNvPr>
              <p:cNvSpPr/>
              <p:nvPr/>
            </p:nvSpPr>
            <p:spPr>
              <a:xfrm>
                <a:off x="5798005" y="4753001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dirty="0">
                    <a:solidFill>
                      <a:srgbClr val="262626"/>
                    </a:solidFill>
                  </a:rPr>
                  <a:t>Parfois très éloignés du lieu d’habitation</a:t>
                </a:r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137AE69B-075B-4FDC-B049-69A4F3D13101}"/>
                  </a:ext>
                </a:extLst>
              </p:cNvPr>
              <p:cNvSpPr/>
              <p:nvPr/>
            </p:nvSpPr>
            <p:spPr>
              <a:xfrm>
                <a:off x="8247561" y="4753001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dirty="0">
                    <a:solidFill>
                      <a:srgbClr val="262626"/>
                    </a:solidFill>
                  </a:rPr>
                  <a:t>Souvent différents</a:t>
                </a:r>
              </a:p>
            </p:txBody>
          </p:sp>
        </p:grp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EA324526-41A9-45D4-8315-BB12D837C786}"/>
              </a:ext>
            </a:extLst>
          </p:cNvPr>
          <p:cNvGrpSpPr/>
          <p:nvPr/>
        </p:nvGrpSpPr>
        <p:grpSpPr>
          <a:xfrm>
            <a:off x="2588657" y="6422616"/>
            <a:ext cx="7796011" cy="1335692"/>
            <a:chOff x="2588657" y="6422616"/>
            <a:chExt cx="7796011" cy="133569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299CF4B-0C72-48CC-B58E-E8DFB0A36932}"/>
                </a:ext>
              </a:extLst>
            </p:cNvPr>
            <p:cNvSpPr/>
            <p:nvPr/>
          </p:nvSpPr>
          <p:spPr>
            <a:xfrm>
              <a:off x="2588657" y="6988862"/>
              <a:ext cx="6413500" cy="2032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1DF515A3-FC2B-4A16-9947-88D1E814CE64}"/>
                </a:ext>
              </a:extLst>
            </p:cNvPr>
            <p:cNvGrpSpPr/>
            <p:nvPr/>
          </p:nvGrpSpPr>
          <p:grpSpPr>
            <a:xfrm>
              <a:off x="3348449" y="6422616"/>
              <a:ext cx="7036219" cy="1335692"/>
              <a:chOff x="3348449" y="6422616"/>
              <a:chExt cx="7036219" cy="1335692"/>
            </a:xfrm>
            <a:solidFill>
              <a:srgbClr val="A7D535"/>
            </a:solidFill>
          </p:grpSpPr>
          <p:sp>
            <p:nvSpPr>
              <p:cNvPr id="22" name="Forme libre : forme 21">
                <a:extLst>
                  <a:ext uri="{FF2B5EF4-FFF2-40B4-BE49-F238E27FC236}">
                    <a16:creationId xmlns:a16="http://schemas.microsoft.com/office/drawing/2014/main" id="{77DC1345-EC31-4DF9-820D-13CAD2EEFBF4}"/>
                  </a:ext>
                </a:extLst>
              </p:cNvPr>
              <p:cNvSpPr/>
              <p:nvPr/>
            </p:nvSpPr>
            <p:spPr>
              <a:xfrm>
                <a:off x="3348449" y="6422616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dirty="0">
                    <a:solidFill>
                      <a:srgbClr val="262626"/>
                    </a:solidFill>
                  </a:rPr>
                  <a:t>Nombreux lieux de taille moyenne</a:t>
                </a:r>
              </a:p>
            </p:txBody>
          </p:sp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BC3BE320-FBC3-4E6A-A2C3-CA7AD7BBBF2D}"/>
                  </a:ext>
                </a:extLst>
              </p:cNvPr>
              <p:cNvSpPr/>
              <p:nvPr/>
            </p:nvSpPr>
            <p:spPr>
              <a:xfrm>
                <a:off x="5798005" y="6422616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dirty="0">
                    <a:solidFill>
                      <a:srgbClr val="262626"/>
                    </a:solidFill>
                  </a:rPr>
                  <a:t>À </a:t>
                </a:r>
                <a:r>
                  <a:rPr lang="fr-FR" sz="2000" kern="1200" dirty="0">
                    <a:solidFill>
                      <a:srgbClr val="262626"/>
                    </a:solidFill>
                  </a:rPr>
                  <a:t>distance raisonnable du lieu d’habitation</a:t>
                </a:r>
              </a:p>
            </p:txBody>
          </p:sp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3B1EED28-840B-448B-8CD6-B90D52707958}"/>
                  </a:ext>
                </a:extLst>
              </p:cNvPr>
              <p:cNvSpPr/>
              <p:nvPr/>
            </p:nvSpPr>
            <p:spPr>
              <a:xfrm>
                <a:off x="8247561" y="6422616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dirty="0">
                    <a:solidFill>
                      <a:srgbClr val="262626"/>
                    </a:solidFill>
                  </a:rPr>
                  <a:t>Mitigé</a:t>
                </a:r>
              </a:p>
            </p:txBody>
          </p:sp>
        </p:grp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E2689D75-59BD-4BD8-8874-D4D429EBC5DE}"/>
              </a:ext>
            </a:extLst>
          </p:cNvPr>
          <p:cNvGrpSpPr/>
          <p:nvPr/>
        </p:nvGrpSpPr>
        <p:grpSpPr>
          <a:xfrm>
            <a:off x="2588657" y="8092231"/>
            <a:ext cx="7796011" cy="1335692"/>
            <a:chOff x="2588657" y="8092231"/>
            <a:chExt cx="7796011" cy="133569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9A9380D-87D5-40A3-8941-FF33151C6B84}"/>
                </a:ext>
              </a:extLst>
            </p:cNvPr>
            <p:cNvSpPr/>
            <p:nvPr/>
          </p:nvSpPr>
          <p:spPr>
            <a:xfrm>
              <a:off x="2588657" y="8652371"/>
              <a:ext cx="6413500" cy="2032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1B2ACAA9-0915-4E14-82E2-E69B458D93CE}"/>
                </a:ext>
              </a:extLst>
            </p:cNvPr>
            <p:cNvGrpSpPr/>
            <p:nvPr/>
          </p:nvGrpSpPr>
          <p:grpSpPr>
            <a:xfrm>
              <a:off x="3348449" y="8092231"/>
              <a:ext cx="7036219" cy="1335692"/>
              <a:chOff x="3348449" y="8092231"/>
              <a:chExt cx="7036219" cy="1335692"/>
            </a:xfrm>
            <a:solidFill>
              <a:srgbClr val="A7D535"/>
            </a:solidFill>
          </p:grpSpPr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B885288E-B3E6-4ECD-9023-0B41DF3C6C08}"/>
                  </a:ext>
                </a:extLst>
              </p:cNvPr>
              <p:cNvSpPr/>
              <p:nvPr/>
            </p:nvSpPr>
            <p:spPr>
              <a:xfrm>
                <a:off x="3348449" y="8092231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dirty="0">
                    <a:solidFill>
                      <a:srgbClr val="262626"/>
                    </a:solidFill>
                  </a:rPr>
                  <a:t>Très grand nombre de lieux sur de grandes surfaces</a:t>
                </a:r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7D7F8875-78B0-47B1-867E-FEBF74E7B1B6}"/>
                  </a:ext>
                </a:extLst>
              </p:cNvPr>
              <p:cNvSpPr/>
              <p:nvPr/>
            </p:nvSpPr>
            <p:spPr>
              <a:xfrm>
                <a:off x="5798005" y="8092231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dirty="0">
                    <a:solidFill>
                      <a:srgbClr val="262626"/>
                    </a:solidFill>
                  </a:rPr>
                  <a:t>Des distances variables qui vont loin</a:t>
                </a:r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88F2E0FD-192B-447F-9889-ECFDE689235E}"/>
                  </a:ext>
                </a:extLst>
              </p:cNvPr>
              <p:cNvSpPr/>
              <p:nvPr/>
            </p:nvSpPr>
            <p:spPr>
              <a:xfrm>
                <a:off x="8247561" y="8092231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dirty="0">
                    <a:solidFill>
                      <a:srgbClr val="262626"/>
                    </a:solidFill>
                  </a:rPr>
                  <a:t>Mitigé mais recouvrent souvent 30 à 60% de la France</a:t>
                </a:r>
              </a:p>
            </p:txBody>
          </p:sp>
        </p:grp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8ADD994-A8C4-4DD4-8E9C-68B3872403D6}"/>
              </a:ext>
            </a:extLst>
          </p:cNvPr>
          <p:cNvGrpSpPr/>
          <p:nvPr/>
        </p:nvGrpSpPr>
        <p:grpSpPr>
          <a:xfrm>
            <a:off x="2591255" y="3114710"/>
            <a:ext cx="7793413" cy="1335692"/>
            <a:chOff x="2591255" y="3114710"/>
            <a:chExt cx="7793413" cy="133569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0573BC4-B283-4F88-94DC-3C7864EFAF82}"/>
                </a:ext>
              </a:extLst>
            </p:cNvPr>
            <p:cNvSpPr/>
            <p:nvPr/>
          </p:nvSpPr>
          <p:spPr>
            <a:xfrm>
              <a:off x="2591255" y="3680956"/>
              <a:ext cx="6413500" cy="2032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68B98F2F-C51D-44A9-B1F8-65A76DD139AC}"/>
                </a:ext>
              </a:extLst>
            </p:cNvPr>
            <p:cNvGrpSpPr/>
            <p:nvPr/>
          </p:nvGrpSpPr>
          <p:grpSpPr>
            <a:xfrm>
              <a:off x="3348449" y="3114710"/>
              <a:ext cx="7036219" cy="1335692"/>
              <a:chOff x="3348449" y="3114710"/>
              <a:chExt cx="7036219" cy="1335692"/>
            </a:xfrm>
            <a:solidFill>
              <a:srgbClr val="A7D535"/>
            </a:solidFill>
          </p:grpSpPr>
          <p:sp>
            <p:nvSpPr>
              <p:cNvPr id="8" name="Forme libre : forme 7">
                <a:extLst>
                  <a:ext uri="{FF2B5EF4-FFF2-40B4-BE49-F238E27FC236}">
                    <a16:creationId xmlns:a16="http://schemas.microsoft.com/office/drawing/2014/main" id="{F253D331-AD27-447E-BA37-71095360047B}"/>
                  </a:ext>
                </a:extLst>
              </p:cNvPr>
              <p:cNvSpPr/>
              <p:nvPr/>
            </p:nvSpPr>
            <p:spPr>
              <a:xfrm>
                <a:off x="3348449" y="3114710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dirty="0">
                    <a:solidFill>
                      <a:srgbClr val="262626"/>
                    </a:solidFill>
                  </a:rPr>
                  <a:t>Un lieu de petite taille</a:t>
                </a:r>
              </a:p>
            </p:txBody>
          </p: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C096C821-39BE-4A46-93F1-1B71DA980CAD}"/>
                  </a:ext>
                </a:extLst>
              </p:cNvPr>
              <p:cNvSpPr/>
              <p:nvPr/>
            </p:nvSpPr>
            <p:spPr>
              <a:xfrm>
                <a:off x="5798005" y="3114710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dirty="0">
                    <a:solidFill>
                      <a:srgbClr val="262626"/>
                    </a:solidFill>
                  </a:rPr>
                  <a:t>Proche de la commune d’habitation</a:t>
                </a:r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DE1796F7-20BA-428D-B5FB-FCA036B706CB}"/>
                  </a:ext>
                </a:extLst>
              </p:cNvPr>
              <p:cNvSpPr/>
              <p:nvPr/>
            </p:nvSpPr>
            <p:spPr>
              <a:xfrm>
                <a:off x="8247561" y="3114710"/>
                <a:ext cx="2137107" cy="1335692"/>
              </a:xfrm>
              <a:custGeom>
                <a:avLst/>
                <a:gdLst>
                  <a:gd name="connsiteX0" fmla="*/ 0 w 2137107"/>
                  <a:gd name="connsiteY0" fmla="*/ 133569 h 1335692"/>
                  <a:gd name="connsiteX1" fmla="*/ 133569 w 2137107"/>
                  <a:gd name="connsiteY1" fmla="*/ 0 h 1335692"/>
                  <a:gd name="connsiteX2" fmla="*/ 2003538 w 2137107"/>
                  <a:gd name="connsiteY2" fmla="*/ 0 h 1335692"/>
                  <a:gd name="connsiteX3" fmla="*/ 2137107 w 2137107"/>
                  <a:gd name="connsiteY3" fmla="*/ 133569 h 1335692"/>
                  <a:gd name="connsiteX4" fmla="*/ 2137107 w 2137107"/>
                  <a:gd name="connsiteY4" fmla="*/ 1202123 h 1335692"/>
                  <a:gd name="connsiteX5" fmla="*/ 2003538 w 2137107"/>
                  <a:gd name="connsiteY5" fmla="*/ 1335692 h 1335692"/>
                  <a:gd name="connsiteX6" fmla="*/ 133569 w 2137107"/>
                  <a:gd name="connsiteY6" fmla="*/ 1335692 h 1335692"/>
                  <a:gd name="connsiteX7" fmla="*/ 0 w 2137107"/>
                  <a:gd name="connsiteY7" fmla="*/ 1202123 h 1335692"/>
                  <a:gd name="connsiteX8" fmla="*/ 0 w 2137107"/>
                  <a:gd name="connsiteY8" fmla="*/ 133569 h 13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7107" h="1335692">
                    <a:moveTo>
                      <a:pt x="0" y="133569"/>
                    </a:moveTo>
                    <a:cubicBezTo>
                      <a:pt x="0" y="59801"/>
                      <a:pt x="59801" y="0"/>
                      <a:pt x="133569" y="0"/>
                    </a:cubicBezTo>
                    <a:lnTo>
                      <a:pt x="2003538" y="0"/>
                    </a:lnTo>
                    <a:cubicBezTo>
                      <a:pt x="2077306" y="0"/>
                      <a:pt x="2137107" y="59801"/>
                      <a:pt x="2137107" y="133569"/>
                    </a:cubicBezTo>
                    <a:lnTo>
                      <a:pt x="2137107" y="1202123"/>
                    </a:lnTo>
                    <a:cubicBezTo>
                      <a:pt x="2137107" y="1275891"/>
                      <a:pt x="2077306" y="1335692"/>
                      <a:pt x="2003538" y="1335692"/>
                    </a:cubicBezTo>
                    <a:lnTo>
                      <a:pt x="133569" y="1335692"/>
                    </a:lnTo>
                    <a:cubicBezTo>
                      <a:pt x="59801" y="1335692"/>
                      <a:pt x="0" y="1275891"/>
                      <a:pt x="0" y="1202123"/>
                    </a:cubicBezTo>
                    <a:lnTo>
                      <a:pt x="0" y="133569"/>
                    </a:lnTo>
                    <a:close/>
                  </a:path>
                </a:pathLst>
              </a:custGeom>
              <a:grpFill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7221" tIns="64521" rIns="77221" bIns="64521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2000" kern="1200" dirty="0">
                    <a:solidFill>
                      <a:srgbClr val="262626"/>
                    </a:solidFill>
                  </a:rPr>
                  <a:t>Souvent au même endroit</a:t>
                </a:r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4618C4-6484-4904-B165-6293F76D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 Analyses spatiales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E33CE64-2E4C-447B-96BF-421F7A7D2B50}"/>
              </a:ext>
            </a:extLst>
          </p:cNvPr>
          <p:cNvSpPr/>
          <p:nvPr/>
        </p:nvSpPr>
        <p:spPr>
          <a:xfrm>
            <a:off x="364616" y="3114710"/>
            <a:ext cx="2671384" cy="1335692"/>
          </a:xfrm>
          <a:custGeom>
            <a:avLst/>
            <a:gdLst>
              <a:gd name="connsiteX0" fmla="*/ 0 w 2671384"/>
              <a:gd name="connsiteY0" fmla="*/ 133569 h 1335692"/>
              <a:gd name="connsiteX1" fmla="*/ 133569 w 2671384"/>
              <a:gd name="connsiteY1" fmla="*/ 0 h 1335692"/>
              <a:gd name="connsiteX2" fmla="*/ 2537815 w 2671384"/>
              <a:gd name="connsiteY2" fmla="*/ 0 h 1335692"/>
              <a:gd name="connsiteX3" fmla="*/ 2671384 w 2671384"/>
              <a:gd name="connsiteY3" fmla="*/ 133569 h 1335692"/>
              <a:gd name="connsiteX4" fmla="*/ 2671384 w 2671384"/>
              <a:gd name="connsiteY4" fmla="*/ 1202123 h 1335692"/>
              <a:gd name="connsiteX5" fmla="*/ 2537815 w 2671384"/>
              <a:gd name="connsiteY5" fmla="*/ 1335692 h 1335692"/>
              <a:gd name="connsiteX6" fmla="*/ 133569 w 2671384"/>
              <a:gd name="connsiteY6" fmla="*/ 1335692 h 1335692"/>
              <a:gd name="connsiteX7" fmla="*/ 0 w 2671384"/>
              <a:gd name="connsiteY7" fmla="*/ 1202123 h 1335692"/>
              <a:gd name="connsiteX8" fmla="*/ 0 w 2671384"/>
              <a:gd name="connsiteY8" fmla="*/ 133569 h 133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1384" h="1335692">
                <a:moveTo>
                  <a:pt x="0" y="133569"/>
                </a:moveTo>
                <a:cubicBezTo>
                  <a:pt x="0" y="59801"/>
                  <a:pt x="59801" y="0"/>
                  <a:pt x="133569" y="0"/>
                </a:cubicBezTo>
                <a:lnTo>
                  <a:pt x="2537815" y="0"/>
                </a:lnTo>
                <a:cubicBezTo>
                  <a:pt x="2611583" y="0"/>
                  <a:pt x="2671384" y="59801"/>
                  <a:pt x="2671384" y="133569"/>
                </a:cubicBezTo>
                <a:lnTo>
                  <a:pt x="2671384" y="1202123"/>
                </a:lnTo>
                <a:cubicBezTo>
                  <a:pt x="2671384" y="1275891"/>
                  <a:pt x="2611583" y="1335692"/>
                  <a:pt x="2537815" y="1335692"/>
                </a:cubicBezTo>
                <a:lnTo>
                  <a:pt x="133569" y="1335692"/>
                </a:lnTo>
                <a:cubicBezTo>
                  <a:pt x="59801" y="1335692"/>
                  <a:pt x="0" y="1275891"/>
                  <a:pt x="0" y="1202123"/>
                </a:cubicBezTo>
                <a:lnTo>
                  <a:pt x="0" y="133569"/>
                </a:lnTo>
                <a:close/>
              </a:path>
            </a:pathLst>
          </a:custGeom>
          <a:solidFill>
            <a:srgbClr val="2626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366" tIns="75951" rIns="94366" bIns="7595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900" kern="1200" dirty="0"/>
              <a:t>Contributeurs sédentaires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7ABF1E9F-081E-4588-B836-ED5C2C8BDE24}"/>
              </a:ext>
            </a:extLst>
          </p:cNvPr>
          <p:cNvSpPr/>
          <p:nvPr/>
        </p:nvSpPr>
        <p:spPr>
          <a:xfrm>
            <a:off x="364616" y="4753001"/>
            <a:ext cx="2671384" cy="1335692"/>
          </a:xfrm>
          <a:custGeom>
            <a:avLst/>
            <a:gdLst>
              <a:gd name="connsiteX0" fmla="*/ 0 w 2671384"/>
              <a:gd name="connsiteY0" fmla="*/ 133569 h 1335692"/>
              <a:gd name="connsiteX1" fmla="*/ 133569 w 2671384"/>
              <a:gd name="connsiteY1" fmla="*/ 0 h 1335692"/>
              <a:gd name="connsiteX2" fmla="*/ 2537815 w 2671384"/>
              <a:gd name="connsiteY2" fmla="*/ 0 h 1335692"/>
              <a:gd name="connsiteX3" fmla="*/ 2671384 w 2671384"/>
              <a:gd name="connsiteY3" fmla="*/ 133569 h 1335692"/>
              <a:gd name="connsiteX4" fmla="*/ 2671384 w 2671384"/>
              <a:gd name="connsiteY4" fmla="*/ 1202123 h 1335692"/>
              <a:gd name="connsiteX5" fmla="*/ 2537815 w 2671384"/>
              <a:gd name="connsiteY5" fmla="*/ 1335692 h 1335692"/>
              <a:gd name="connsiteX6" fmla="*/ 133569 w 2671384"/>
              <a:gd name="connsiteY6" fmla="*/ 1335692 h 1335692"/>
              <a:gd name="connsiteX7" fmla="*/ 0 w 2671384"/>
              <a:gd name="connsiteY7" fmla="*/ 1202123 h 1335692"/>
              <a:gd name="connsiteX8" fmla="*/ 0 w 2671384"/>
              <a:gd name="connsiteY8" fmla="*/ 133569 h 133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1384" h="1335692">
                <a:moveTo>
                  <a:pt x="0" y="133569"/>
                </a:moveTo>
                <a:cubicBezTo>
                  <a:pt x="0" y="59801"/>
                  <a:pt x="59801" y="0"/>
                  <a:pt x="133569" y="0"/>
                </a:cubicBezTo>
                <a:lnTo>
                  <a:pt x="2537815" y="0"/>
                </a:lnTo>
                <a:cubicBezTo>
                  <a:pt x="2611583" y="0"/>
                  <a:pt x="2671384" y="59801"/>
                  <a:pt x="2671384" y="133569"/>
                </a:cubicBezTo>
                <a:lnTo>
                  <a:pt x="2671384" y="1202123"/>
                </a:lnTo>
                <a:cubicBezTo>
                  <a:pt x="2671384" y="1275891"/>
                  <a:pt x="2611583" y="1335692"/>
                  <a:pt x="2537815" y="1335692"/>
                </a:cubicBezTo>
                <a:lnTo>
                  <a:pt x="133569" y="1335692"/>
                </a:lnTo>
                <a:cubicBezTo>
                  <a:pt x="59801" y="1335692"/>
                  <a:pt x="0" y="1275891"/>
                  <a:pt x="0" y="1202123"/>
                </a:cubicBezTo>
                <a:lnTo>
                  <a:pt x="0" y="133569"/>
                </a:lnTo>
                <a:close/>
              </a:path>
            </a:pathLst>
          </a:custGeom>
          <a:solidFill>
            <a:srgbClr val="2626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366" tIns="75951" rIns="94366" bIns="7595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900" kern="1200" dirty="0"/>
              <a:t>Contributeurs visiteurs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EB5FB533-78DF-49BD-818F-43933A4A6213}"/>
              </a:ext>
            </a:extLst>
          </p:cNvPr>
          <p:cNvSpPr/>
          <p:nvPr/>
        </p:nvSpPr>
        <p:spPr>
          <a:xfrm>
            <a:off x="364616" y="6422616"/>
            <a:ext cx="2671384" cy="1335692"/>
          </a:xfrm>
          <a:custGeom>
            <a:avLst/>
            <a:gdLst>
              <a:gd name="connsiteX0" fmla="*/ 0 w 2671384"/>
              <a:gd name="connsiteY0" fmla="*/ 133569 h 1335692"/>
              <a:gd name="connsiteX1" fmla="*/ 133569 w 2671384"/>
              <a:gd name="connsiteY1" fmla="*/ 0 h 1335692"/>
              <a:gd name="connsiteX2" fmla="*/ 2537815 w 2671384"/>
              <a:gd name="connsiteY2" fmla="*/ 0 h 1335692"/>
              <a:gd name="connsiteX3" fmla="*/ 2671384 w 2671384"/>
              <a:gd name="connsiteY3" fmla="*/ 133569 h 1335692"/>
              <a:gd name="connsiteX4" fmla="*/ 2671384 w 2671384"/>
              <a:gd name="connsiteY4" fmla="*/ 1202123 h 1335692"/>
              <a:gd name="connsiteX5" fmla="*/ 2537815 w 2671384"/>
              <a:gd name="connsiteY5" fmla="*/ 1335692 h 1335692"/>
              <a:gd name="connsiteX6" fmla="*/ 133569 w 2671384"/>
              <a:gd name="connsiteY6" fmla="*/ 1335692 h 1335692"/>
              <a:gd name="connsiteX7" fmla="*/ 0 w 2671384"/>
              <a:gd name="connsiteY7" fmla="*/ 1202123 h 1335692"/>
              <a:gd name="connsiteX8" fmla="*/ 0 w 2671384"/>
              <a:gd name="connsiteY8" fmla="*/ 133569 h 133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1384" h="1335692">
                <a:moveTo>
                  <a:pt x="0" y="133569"/>
                </a:moveTo>
                <a:cubicBezTo>
                  <a:pt x="0" y="59801"/>
                  <a:pt x="59801" y="0"/>
                  <a:pt x="133569" y="0"/>
                </a:cubicBezTo>
                <a:lnTo>
                  <a:pt x="2537815" y="0"/>
                </a:lnTo>
                <a:cubicBezTo>
                  <a:pt x="2611583" y="0"/>
                  <a:pt x="2671384" y="59801"/>
                  <a:pt x="2671384" y="133569"/>
                </a:cubicBezTo>
                <a:lnTo>
                  <a:pt x="2671384" y="1202123"/>
                </a:lnTo>
                <a:cubicBezTo>
                  <a:pt x="2671384" y="1275891"/>
                  <a:pt x="2611583" y="1335692"/>
                  <a:pt x="2537815" y="1335692"/>
                </a:cubicBezTo>
                <a:lnTo>
                  <a:pt x="133569" y="1335692"/>
                </a:lnTo>
                <a:cubicBezTo>
                  <a:pt x="59801" y="1335692"/>
                  <a:pt x="0" y="1275891"/>
                  <a:pt x="0" y="1202123"/>
                </a:cubicBezTo>
                <a:lnTo>
                  <a:pt x="0" y="133569"/>
                </a:lnTo>
                <a:close/>
              </a:path>
            </a:pathLst>
          </a:custGeom>
          <a:solidFill>
            <a:srgbClr val="2626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366" tIns="75951" rIns="94366" bIns="7595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900" kern="1200" dirty="0"/>
              <a:t>Contributeurs réguliers</a:t>
            </a:r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6974A416-87C2-4A4F-9B01-C71529925B1E}"/>
              </a:ext>
            </a:extLst>
          </p:cNvPr>
          <p:cNvSpPr/>
          <p:nvPr/>
        </p:nvSpPr>
        <p:spPr>
          <a:xfrm>
            <a:off x="364616" y="8092231"/>
            <a:ext cx="2671384" cy="1335692"/>
          </a:xfrm>
          <a:custGeom>
            <a:avLst/>
            <a:gdLst>
              <a:gd name="connsiteX0" fmla="*/ 0 w 2671384"/>
              <a:gd name="connsiteY0" fmla="*/ 133569 h 1335692"/>
              <a:gd name="connsiteX1" fmla="*/ 133569 w 2671384"/>
              <a:gd name="connsiteY1" fmla="*/ 0 h 1335692"/>
              <a:gd name="connsiteX2" fmla="*/ 2537815 w 2671384"/>
              <a:gd name="connsiteY2" fmla="*/ 0 h 1335692"/>
              <a:gd name="connsiteX3" fmla="*/ 2671384 w 2671384"/>
              <a:gd name="connsiteY3" fmla="*/ 133569 h 1335692"/>
              <a:gd name="connsiteX4" fmla="*/ 2671384 w 2671384"/>
              <a:gd name="connsiteY4" fmla="*/ 1202123 h 1335692"/>
              <a:gd name="connsiteX5" fmla="*/ 2537815 w 2671384"/>
              <a:gd name="connsiteY5" fmla="*/ 1335692 h 1335692"/>
              <a:gd name="connsiteX6" fmla="*/ 133569 w 2671384"/>
              <a:gd name="connsiteY6" fmla="*/ 1335692 h 1335692"/>
              <a:gd name="connsiteX7" fmla="*/ 0 w 2671384"/>
              <a:gd name="connsiteY7" fmla="*/ 1202123 h 1335692"/>
              <a:gd name="connsiteX8" fmla="*/ 0 w 2671384"/>
              <a:gd name="connsiteY8" fmla="*/ 133569 h 133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1384" h="1335692">
                <a:moveTo>
                  <a:pt x="0" y="133569"/>
                </a:moveTo>
                <a:cubicBezTo>
                  <a:pt x="0" y="59801"/>
                  <a:pt x="59801" y="0"/>
                  <a:pt x="133569" y="0"/>
                </a:cubicBezTo>
                <a:lnTo>
                  <a:pt x="2537815" y="0"/>
                </a:lnTo>
                <a:cubicBezTo>
                  <a:pt x="2611583" y="0"/>
                  <a:pt x="2671384" y="59801"/>
                  <a:pt x="2671384" y="133569"/>
                </a:cubicBezTo>
                <a:lnTo>
                  <a:pt x="2671384" y="1202123"/>
                </a:lnTo>
                <a:cubicBezTo>
                  <a:pt x="2671384" y="1275891"/>
                  <a:pt x="2611583" y="1335692"/>
                  <a:pt x="2537815" y="1335692"/>
                </a:cubicBezTo>
                <a:lnTo>
                  <a:pt x="133569" y="1335692"/>
                </a:lnTo>
                <a:cubicBezTo>
                  <a:pt x="59801" y="1335692"/>
                  <a:pt x="0" y="1275891"/>
                  <a:pt x="0" y="1202123"/>
                </a:cubicBezTo>
                <a:lnTo>
                  <a:pt x="0" y="133569"/>
                </a:lnTo>
                <a:close/>
              </a:path>
            </a:pathLst>
          </a:custGeom>
          <a:solidFill>
            <a:srgbClr val="26262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366" tIns="75951" rIns="94366" bIns="7595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900" kern="1200" dirty="0"/>
              <a:t>Contributeurs à grande mobilité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04B3A-290C-4CD7-8A91-A49070AA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12</a:t>
            </a:fld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55DD6A20-FC17-4C80-934A-693F94EC92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75" b="88516" l="8348" r="96055">
                        <a14:foregroundMark x1="52030" y1="39871" x2="46655" y2="34573"/>
                        <a14:foregroundMark x1="8348" y1="46866" x2="8348" y2="48120"/>
                        <a14:foregroundMark x1="49228" y1="30975" x2="47856" y2="31541"/>
                        <a14:backgroundMark x1="94854" y1="79013" x2="92167" y2="90457"/>
                        <a14:backgroundMark x1="95769" y1="83906" x2="94568" y2="87060"/>
                        <a14:backgroundMark x1="94854" y1="84715" x2="96341" y2="87060"/>
                        <a14:backgroundMark x1="5432" y1="47715" x2="5946" y2="48201"/>
                        <a14:backgroundMark x1="13894" y1="51314" x2="13894" y2="51314"/>
                        <a14:backgroundMark x1="51286" y1="32794" x2="51286" y2="32794"/>
                        <a14:backgroundMark x1="6118" y1="46785" x2="6118" y2="46785"/>
                        <a14:backgroundMark x1="6804" y1="46785" x2="6804" y2="4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44" b="7916"/>
          <a:stretch/>
        </p:blipFill>
        <p:spPr>
          <a:xfrm>
            <a:off x="10382070" y="2949736"/>
            <a:ext cx="7984758" cy="707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Organigramme : Connecteur 52">
            <a:extLst>
              <a:ext uri="{FF2B5EF4-FFF2-40B4-BE49-F238E27FC236}">
                <a16:creationId xmlns:a16="http://schemas.microsoft.com/office/drawing/2014/main" id="{52897BE8-9731-4790-8D2C-7ADDA004F7AA}"/>
              </a:ext>
            </a:extLst>
          </p:cNvPr>
          <p:cNvSpPr/>
          <p:nvPr/>
        </p:nvSpPr>
        <p:spPr>
          <a:xfrm>
            <a:off x="15118616" y="6988862"/>
            <a:ext cx="162566" cy="173404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1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7C5572A-DAA7-464D-8165-0D0E02EF7EAD}"/>
              </a:ext>
            </a:extLst>
          </p:cNvPr>
          <p:cNvSpPr/>
          <p:nvPr/>
        </p:nvSpPr>
        <p:spPr>
          <a:xfrm rot="915240">
            <a:off x="15080611" y="6954151"/>
            <a:ext cx="248673" cy="242826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79C0727-C154-479E-9446-CC8820A20C62}"/>
              </a:ext>
            </a:extLst>
          </p:cNvPr>
          <p:cNvSpPr/>
          <p:nvPr/>
        </p:nvSpPr>
        <p:spPr>
          <a:xfrm rot="20123063">
            <a:off x="12435784" y="6365389"/>
            <a:ext cx="166786" cy="19692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8206ED5E-D058-42A8-8E65-E6359909DAE8}"/>
              </a:ext>
            </a:extLst>
          </p:cNvPr>
          <p:cNvSpPr/>
          <p:nvPr/>
        </p:nvSpPr>
        <p:spPr>
          <a:xfrm rot="20123063">
            <a:off x="15227788" y="8446023"/>
            <a:ext cx="188500" cy="175043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55D02DD-B6F0-4981-82C3-C89CBD3D1FF8}"/>
              </a:ext>
            </a:extLst>
          </p:cNvPr>
          <p:cNvSpPr/>
          <p:nvPr/>
        </p:nvSpPr>
        <p:spPr>
          <a:xfrm rot="20123063">
            <a:off x="16107628" y="6664843"/>
            <a:ext cx="192580" cy="190658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982A3833-9023-4966-AAEC-07B4EBEFA75A}"/>
              </a:ext>
            </a:extLst>
          </p:cNvPr>
          <p:cNvSpPr/>
          <p:nvPr/>
        </p:nvSpPr>
        <p:spPr>
          <a:xfrm rot="20123063">
            <a:off x="14595826" y="6633412"/>
            <a:ext cx="264176" cy="266369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6DEFEC2-1EBF-4686-BC6A-1261C84CD119}"/>
              </a:ext>
            </a:extLst>
          </p:cNvPr>
          <p:cNvSpPr/>
          <p:nvPr/>
        </p:nvSpPr>
        <p:spPr>
          <a:xfrm rot="20123063">
            <a:off x="14595826" y="7037925"/>
            <a:ext cx="264176" cy="266369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FB644B44-104E-4CE0-965F-1FE1B5996CA0}"/>
              </a:ext>
            </a:extLst>
          </p:cNvPr>
          <p:cNvSpPr/>
          <p:nvPr/>
        </p:nvSpPr>
        <p:spPr>
          <a:xfrm rot="20123063">
            <a:off x="14872983" y="6770666"/>
            <a:ext cx="264176" cy="266369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729B7F6-E553-49DF-B581-1CFAEBF3C0BF}"/>
              </a:ext>
            </a:extLst>
          </p:cNvPr>
          <p:cNvSpPr/>
          <p:nvPr/>
        </p:nvSpPr>
        <p:spPr>
          <a:xfrm rot="20123063">
            <a:off x="14946022" y="7214576"/>
            <a:ext cx="264176" cy="266369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8B4D4C50-EACE-41B7-BC73-1BCC91B7EECF}"/>
              </a:ext>
            </a:extLst>
          </p:cNvPr>
          <p:cNvSpPr/>
          <p:nvPr/>
        </p:nvSpPr>
        <p:spPr>
          <a:xfrm rot="20123063">
            <a:off x="15427298" y="7646972"/>
            <a:ext cx="264176" cy="266369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B5B50E7F-DACD-42B9-9DE2-0A65F7A4655B}"/>
              </a:ext>
            </a:extLst>
          </p:cNvPr>
          <p:cNvSpPr/>
          <p:nvPr/>
        </p:nvSpPr>
        <p:spPr>
          <a:xfrm rot="20123063">
            <a:off x="15390779" y="6884010"/>
            <a:ext cx="264176" cy="266369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D8DE832-3BF4-4653-91AA-E36F745A8486}"/>
              </a:ext>
            </a:extLst>
          </p:cNvPr>
          <p:cNvSpPr/>
          <p:nvPr/>
        </p:nvSpPr>
        <p:spPr>
          <a:xfrm rot="20123063">
            <a:off x="14379048" y="6739724"/>
            <a:ext cx="424148" cy="45825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53B666B-3EF0-4E8D-9E8F-817221F6FB76}"/>
              </a:ext>
            </a:extLst>
          </p:cNvPr>
          <p:cNvSpPr/>
          <p:nvPr/>
        </p:nvSpPr>
        <p:spPr>
          <a:xfrm rot="20123063">
            <a:off x="14674652" y="7238621"/>
            <a:ext cx="424148" cy="45825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5444A774-7916-430D-9E79-7F6FF4440223}"/>
              </a:ext>
            </a:extLst>
          </p:cNvPr>
          <p:cNvSpPr/>
          <p:nvPr/>
        </p:nvSpPr>
        <p:spPr>
          <a:xfrm rot="20123063">
            <a:off x="15211697" y="7494005"/>
            <a:ext cx="317849" cy="34597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FC9363FE-E9AA-4913-8078-E50BED6321E6}"/>
              </a:ext>
            </a:extLst>
          </p:cNvPr>
          <p:cNvSpPr/>
          <p:nvPr/>
        </p:nvSpPr>
        <p:spPr>
          <a:xfrm rot="20123063">
            <a:off x="15661124" y="7124799"/>
            <a:ext cx="424148" cy="45825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AB974263-070D-4C1F-9129-74F9A0A56C4A}"/>
              </a:ext>
            </a:extLst>
          </p:cNvPr>
          <p:cNvSpPr/>
          <p:nvPr/>
        </p:nvSpPr>
        <p:spPr>
          <a:xfrm rot="20123063">
            <a:off x="14901498" y="6421735"/>
            <a:ext cx="424148" cy="45825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61F6C741-04B9-42AE-BED1-FD69E1C0C052}"/>
              </a:ext>
            </a:extLst>
          </p:cNvPr>
          <p:cNvSpPr/>
          <p:nvPr/>
        </p:nvSpPr>
        <p:spPr>
          <a:xfrm rot="20123063">
            <a:off x="15480029" y="6577035"/>
            <a:ext cx="317849" cy="34597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5CD5F26C-0BF2-4DD8-A6D7-7BF6E8B89E87}"/>
              </a:ext>
            </a:extLst>
          </p:cNvPr>
          <p:cNvSpPr/>
          <p:nvPr/>
        </p:nvSpPr>
        <p:spPr>
          <a:xfrm rot="20123063">
            <a:off x="15181781" y="5987563"/>
            <a:ext cx="424148" cy="45825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7FF90F12-3035-4353-B730-D495B90825C1}"/>
              </a:ext>
            </a:extLst>
          </p:cNvPr>
          <p:cNvSpPr/>
          <p:nvPr/>
        </p:nvSpPr>
        <p:spPr>
          <a:xfrm rot="20123063">
            <a:off x="15864597" y="7671568"/>
            <a:ext cx="424148" cy="45825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2245792D-AAD6-4379-A58C-C131FF81D758}"/>
              </a:ext>
            </a:extLst>
          </p:cNvPr>
          <p:cNvSpPr/>
          <p:nvPr/>
        </p:nvSpPr>
        <p:spPr>
          <a:xfrm rot="20123063">
            <a:off x="14753356" y="7831532"/>
            <a:ext cx="424148" cy="45825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497D5A1F-6797-40AA-95FD-64CC5FC5C178}"/>
              </a:ext>
            </a:extLst>
          </p:cNvPr>
          <p:cNvSpPr/>
          <p:nvPr/>
        </p:nvSpPr>
        <p:spPr>
          <a:xfrm rot="20123063">
            <a:off x="15308977" y="8097833"/>
            <a:ext cx="424148" cy="45825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AA8C8DC8-F1B4-47CD-A0CF-5FB7D0C38FE5}"/>
              </a:ext>
            </a:extLst>
          </p:cNvPr>
          <p:cNvSpPr/>
          <p:nvPr/>
        </p:nvSpPr>
        <p:spPr>
          <a:xfrm rot="20123063">
            <a:off x="14589634" y="5713464"/>
            <a:ext cx="317849" cy="345977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3DDED897-F03F-4951-8CD7-EB4D726936A9}"/>
              </a:ext>
            </a:extLst>
          </p:cNvPr>
          <p:cNvSpPr/>
          <p:nvPr/>
        </p:nvSpPr>
        <p:spPr>
          <a:xfrm rot="20123063">
            <a:off x="13996926" y="5195118"/>
            <a:ext cx="264572" cy="256435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BA3F4529-064A-4FC2-9E3D-1FDCC046E1E1}"/>
              </a:ext>
            </a:extLst>
          </p:cNvPr>
          <p:cNvSpPr/>
          <p:nvPr/>
        </p:nvSpPr>
        <p:spPr>
          <a:xfrm rot="20123063">
            <a:off x="14305671" y="5488938"/>
            <a:ext cx="264572" cy="256435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3074132B-D850-42CC-BAF3-ECDB0A5F90AE}"/>
              </a:ext>
            </a:extLst>
          </p:cNvPr>
          <p:cNvSpPr/>
          <p:nvPr/>
        </p:nvSpPr>
        <p:spPr>
          <a:xfrm rot="20123063">
            <a:off x="15656145" y="5879700"/>
            <a:ext cx="264572" cy="256435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883CE44F-3951-4C9C-8508-FCEDBDFC2121}"/>
              </a:ext>
            </a:extLst>
          </p:cNvPr>
          <p:cNvSpPr/>
          <p:nvPr/>
        </p:nvSpPr>
        <p:spPr>
          <a:xfrm rot="20123063">
            <a:off x="15944385" y="5708033"/>
            <a:ext cx="264572" cy="256435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7E283B49-2DFA-4293-AFF0-AAD3E432A370}"/>
              </a:ext>
            </a:extLst>
          </p:cNvPr>
          <p:cNvSpPr/>
          <p:nvPr/>
        </p:nvSpPr>
        <p:spPr>
          <a:xfrm rot="20123063">
            <a:off x="14042575" y="4582842"/>
            <a:ext cx="346449" cy="380853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118944A9-47BF-43EA-B9DE-82075AF0962D}"/>
              </a:ext>
            </a:extLst>
          </p:cNvPr>
          <p:cNvSpPr/>
          <p:nvPr/>
        </p:nvSpPr>
        <p:spPr>
          <a:xfrm rot="20123063">
            <a:off x="14981286" y="5651971"/>
            <a:ext cx="264572" cy="256435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3C82D931-C96D-4F40-BAA2-E683767D0DFE}"/>
              </a:ext>
            </a:extLst>
          </p:cNvPr>
          <p:cNvSpPr/>
          <p:nvPr/>
        </p:nvSpPr>
        <p:spPr>
          <a:xfrm rot="20123063">
            <a:off x="14344266" y="4256356"/>
            <a:ext cx="264572" cy="256435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15EF1C82-BB03-4071-A938-FFF854279514}"/>
              </a:ext>
            </a:extLst>
          </p:cNvPr>
          <p:cNvSpPr/>
          <p:nvPr/>
        </p:nvSpPr>
        <p:spPr>
          <a:xfrm rot="20123063">
            <a:off x="14338321" y="8192332"/>
            <a:ext cx="264572" cy="256435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6FFBD792-CBA3-41DE-A4A8-158689E61863}"/>
              </a:ext>
            </a:extLst>
          </p:cNvPr>
          <p:cNvSpPr/>
          <p:nvPr/>
        </p:nvSpPr>
        <p:spPr>
          <a:xfrm rot="20123063">
            <a:off x="13965599" y="6789126"/>
            <a:ext cx="264572" cy="256435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5ABD57D2-723D-4608-87B2-B6B6F5FA41ED}"/>
              </a:ext>
            </a:extLst>
          </p:cNvPr>
          <p:cNvSpPr/>
          <p:nvPr/>
        </p:nvSpPr>
        <p:spPr>
          <a:xfrm rot="20123063">
            <a:off x="15919631" y="8323720"/>
            <a:ext cx="264572" cy="256435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15212496-B419-49BF-B1A6-9193BF10BF4D}"/>
              </a:ext>
            </a:extLst>
          </p:cNvPr>
          <p:cNvSpPr/>
          <p:nvPr/>
        </p:nvSpPr>
        <p:spPr>
          <a:xfrm rot="20123063">
            <a:off x="15000951" y="6788696"/>
            <a:ext cx="621749" cy="617801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C3C89DF1-8B63-4D7B-9B4D-540736A1576C}"/>
              </a:ext>
            </a:extLst>
          </p:cNvPr>
          <p:cNvGrpSpPr/>
          <p:nvPr/>
        </p:nvGrpSpPr>
        <p:grpSpPr>
          <a:xfrm>
            <a:off x="11065523" y="8528523"/>
            <a:ext cx="2592099" cy="1107996"/>
            <a:chOff x="14572595" y="5517653"/>
            <a:chExt cx="2592099" cy="1107996"/>
          </a:xfrm>
        </p:grpSpPr>
        <p:sp>
          <p:nvSpPr>
            <p:cNvPr id="95" name="Organigramme : Connecteur 94">
              <a:extLst>
                <a:ext uri="{FF2B5EF4-FFF2-40B4-BE49-F238E27FC236}">
                  <a16:creationId xmlns:a16="http://schemas.microsoft.com/office/drawing/2014/main" id="{FFA623A1-08ED-4A91-AAA8-A5A20B8BF121}"/>
                </a:ext>
              </a:extLst>
            </p:cNvPr>
            <p:cNvSpPr/>
            <p:nvPr/>
          </p:nvSpPr>
          <p:spPr>
            <a:xfrm>
              <a:off x="14572595" y="5940055"/>
              <a:ext cx="325131" cy="316966"/>
            </a:xfrm>
            <a:prstGeom prst="flowChart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1" dirty="0"/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57A0C088-C5DE-424B-ADB4-AB9EBCD2F470}"/>
                </a:ext>
              </a:extLst>
            </p:cNvPr>
            <p:cNvSpPr txBox="1"/>
            <p:nvPr/>
          </p:nvSpPr>
          <p:spPr>
            <a:xfrm>
              <a:off x="14973702" y="5517653"/>
              <a:ext cx="21909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dirty="0"/>
                <a:t>Commune d’habitation du contributeur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0732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4618C4-6484-4904-B165-6293F76D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4. Documentation des résultats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04B3A-290C-4CD7-8A91-A49070AA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13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37F810-2D0B-46C5-8EE8-5869F5CB1F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50"/>
          <a:stretch/>
        </p:blipFill>
        <p:spPr>
          <a:xfrm>
            <a:off x="5410714" y="3125078"/>
            <a:ext cx="6623150" cy="613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Enregistrement d’écran 2">
            <a:hlinkClick r:id="" action="ppaction://media"/>
            <a:extLst>
              <a:ext uri="{FF2B5EF4-FFF2-40B4-BE49-F238E27FC236}">
                <a16:creationId xmlns:a16="http://schemas.microsoft.com/office/drawing/2014/main" id="{EB8392D7-84F6-418E-9A17-BE2B326357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485783">
            <a:off x="11887466" y="4286915"/>
            <a:ext cx="5336752" cy="4444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 descr="Une image contenant animal&#10;&#10;Description générée automatiquement">
            <a:extLst>
              <a:ext uri="{FF2B5EF4-FFF2-40B4-BE49-F238E27FC236}">
                <a16:creationId xmlns:a16="http://schemas.microsoft.com/office/drawing/2014/main" id="{2BA4C09B-28E7-445E-8BCD-8B111D8790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174">
            <a:off x="983814" y="3198432"/>
            <a:ext cx="4236507" cy="5991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9ECED8D-A3DC-44E3-AAD4-D68A5ABB1CB0}"/>
              </a:ext>
            </a:extLst>
          </p:cNvPr>
          <p:cNvSpPr txBox="1"/>
          <p:nvPr/>
        </p:nvSpPr>
        <p:spPr>
          <a:xfrm rot="20923997">
            <a:off x="2390339" y="917705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Mémoire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4B9460D-6426-4274-B93B-67004390F3D9}"/>
              </a:ext>
            </a:extLst>
          </p:cNvPr>
          <p:cNvSpPr txBox="1"/>
          <p:nvPr/>
        </p:nvSpPr>
        <p:spPr>
          <a:xfrm>
            <a:off x="6963508" y="9300991"/>
            <a:ext cx="3213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Logigrammes explicatifs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48637D-BC08-47D0-9ED9-FFA319EDC1C6}"/>
              </a:ext>
            </a:extLst>
          </p:cNvPr>
          <p:cNvSpPr txBox="1"/>
          <p:nvPr/>
        </p:nvSpPr>
        <p:spPr>
          <a:xfrm rot="493031">
            <a:off x="12757510" y="876543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Scripts commentés</a:t>
            </a:r>
          </a:p>
        </p:txBody>
      </p:sp>
    </p:spTree>
    <p:extLst>
      <p:ext uri="{BB962C8B-B14F-4D97-AF65-F5344CB8AC3E}">
        <p14:creationId xmlns:p14="http://schemas.microsoft.com/office/powerpoint/2010/main" val="34193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B61ADC-A7F3-4954-9334-0605722B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5. Le projet SOFT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AE3247-77E9-4EB0-B8ED-D535B1E3B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14</a:t>
            </a:fld>
            <a:endParaRPr lang="fr-FR"/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9397A985-2FBE-41C6-B274-866173228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8423601"/>
              </p:ext>
            </p:extLst>
          </p:nvPr>
        </p:nvGraphicFramePr>
        <p:xfrm>
          <a:off x="-1204687" y="3193142"/>
          <a:ext cx="13886271" cy="617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Enregistrement d’écran 19">
            <a:hlinkClick r:id="" action="ppaction://media"/>
            <a:extLst>
              <a:ext uri="{FF2B5EF4-FFF2-40B4-BE49-F238E27FC236}">
                <a16:creationId xmlns:a16="http://schemas.microsoft.com/office/drawing/2014/main" id="{69C943E1-EC80-4243-B7E0-4DE9BD782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0262" y="3039442"/>
            <a:ext cx="6232214" cy="632789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ercle : creux 10">
            <a:extLst>
              <a:ext uri="{FF2B5EF4-FFF2-40B4-BE49-F238E27FC236}">
                <a16:creationId xmlns:a16="http://schemas.microsoft.com/office/drawing/2014/main" id="{9588BAE1-F3CC-4EC4-9827-C381CD6281EA}"/>
              </a:ext>
            </a:extLst>
          </p:cNvPr>
          <p:cNvSpPr/>
          <p:nvPr/>
        </p:nvSpPr>
        <p:spPr>
          <a:xfrm>
            <a:off x="11162706" y="2880895"/>
            <a:ext cx="6448466" cy="6609946"/>
          </a:xfrm>
          <a:prstGeom prst="donut">
            <a:avLst>
              <a:gd name="adj" fmla="val 2821"/>
            </a:avLst>
          </a:prstGeom>
          <a:solidFill>
            <a:srgbClr val="A7D535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DCBD708-DEDF-4417-9F1F-0C2C8A5BBC47}"/>
              </a:ext>
            </a:extLst>
          </p:cNvPr>
          <p:cNvGrpSpPr/>
          <p:nvPr/>
        </p:nvGrpSpPr>
        <p:grpSpPr>
          <a:xfrm>
            <a:off x="11599296" y="3264712"/>
            <a:ext cx="4411922" cy="3417959"/>
            <a:chOff x="1301305" y="3245662"/>
            <a:chExt cx="4411922" cy="3417959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8C83C599-DAAB-4667-B738-D1CD70786859}"/>
                </a:ext>
              </a:extLst>
            </p:cNvPr>
            <p:cNvGrpSpPr/>
            <p:nvPr/>
          </p:nvGrpSpPr>
          <p:grpSpPr>
            <a:xfrm>
              <a:off x="1301305" y="6386622"/>
              <a:ext cx="1696768" cy="276999"/>
              <a:chOff x="1421320" y="6451027"/>
              <a:chExt cx="1696768" cy="276999"/>
            </a:xfrm>
          </p:grpSpPr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18198175-84CF-41AE-8DBC-998BB1B870E5}"/>
                  </a:ext>
                </a:extLst>
              </p:cNvPr>
              <p:cNvSpPr/>
              <p:nvPr/>
            </p:nvSpPr>
            <p:spPr>
              <a:xfrm>
                <a:off x="1421320" y="6543149"/>
                <a:ext cx="97731" cy="92757"/>
              </a:xfrm>
              <a:prstGeom prst="ellipse">
                <a:avLst/>
              </a:prstGeom>
              <a:solidFill>
                <a:srgbClr val="262626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5A45BBB-4112-49CA-89A7-D6484DC350F6}"/>
                  </a:ext>
                </a:extLst>
              </p:cNvPr>
              <p:cNvSpPr txBox="1"/>
              <p:nvPr/>
            </p:nvSpPr>
            <p:spPr>
              <a:xfrm>
                <a:off x="1510744" y="6451027"/>
                <a:ext cx="16073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262626"/>
                    </a:solidFill>
                  </a:rPr>
                  <a:t>Observations</a:t>
                </a:r>
              </a:p>
            </p:txBody>
          </p: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E5CD405-E267-47EA-85A3-D327E54650E1}"/>
                </a:ext>
              </a:extLst>
            </p:cNvPr>
            <p:cNvSpPr txBox="1"/>
            <p:nvPr/>
          </p:nvSpPr>
          <p:spPr>
            <a:xfrm>
              <a:off x="2544520" y="3245662"/>
              <a:ext cx="3168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262626"/>
                  </a:solidFill>
                </a:rPr>
                <a:t>Observations mensuelles d’un contributeur de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108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777EE1-1EDD-4C00-B2E3-1BE85F11D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1E777EE1-1EDD-4C00-B2E3-1BE85F11D5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69EBA3-9B7C-49AD-ADB7-1199A3E95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9769EBA3-9B7C-49AD-ADB7-1199A3E952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A338BD-7A56-420D-9E1B-39D34D8537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0AA338BD-7A56-420D-9E1B-39D34D8537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C194B2-DDA2-40AE-8CA0-2FC951B93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C8C194B2-DDA2-40AE-8CA0-2FC951B93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9343D1-9134-483D-B0FE-D5ED22EC86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9C9343D1-9134-483D-B0FE-D5ED22EC86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E534AA-3E35-4F32-B813-2821A3862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FFE534AA-3E35-4F32-B813-2821A3862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83A573-469E-4B3B-9A35-79FD97AF8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9F83A573-469E-4B3B-9A35-79FD97AF82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BB3F1E-759D-4BBF-9E47-7F8EAD3734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0FBB3F1E-759D-4BBF-9E47-7F8EAD3734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ECD9DB-19B7-4BBF-958F-F4EDACDA64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dgm id="{05ECD9DB-19B7-4BBF-958F-F4EDACDA64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71391CC-ED18-4ADD-8797-7AEF3736E5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F71391CC-ED18-4ADD-8797-7AEF3736E5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CADDFD-3B01-432F-B0E2-D8370DDA87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6DCADDFD-3B01-432F-B0E2-D8370DDA87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16084-EB86-492A-92FF-0FB28365E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77D16084-EB86-492A-92FF-0FB28365E0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86877C-D121-419C-888B-F51CD1CFE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4486877C-D121-419C-888B-F51CD1CFE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1F078BB-B7C6-4CCB-AB5E-F67FA1260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81F078BB-B7C6-4CCB-AB5E-F67FA1260A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9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582836-9447-4F35-A97A-DE3E89C5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229" y="5360318"/>
            <a:ext cx="12593555" cy="12363450"/>
          </a:xfrm>
        </p:spPr>
        <p:txBody>
          <a:bodyPr>
            <a:noAutofit/>
          </a:bodyPr>
          <a:lstStyle/>
          <a:p>
            <a:br>
              <a:rPr lang="en-US" sz="2400" i="1" dirty="0"/>
            </a:br>
            <a:br>
              <a:rPr lang="en-US" sz="2400" i="1" dirty="0"/>
            </a:br>
            <a:br>
              <a:rPr lang="en-US" sz="2400" i="1" dirty="0"/>
            </a:br>
            <a:br>
              <a:rPr lang="en-US" sz="2400" i="1" dirty="0"/>
            </a:br>
            <a:r>
              <a:rPr lang="en-US" sz="3600" i="1" dirty="0" err="1"/>
              <a:t>Bibliographie</a:t>
            </a:r>
            <a:r>
              <a:rPr lang="en-US" sz="3600" i="1" dirty="0"/>
              <a:t> : </a:t>
            </a:r>
            <a:br>
              <a:rPr lang="en-US" sz="2400" i="1" dirty="0"/>
            </a:br>
            <a:br>
              <a:rPr lang="en-US" sz="2400" i="1" dirty="0"/>
            </a:br>
            <a:r>
              <a:rPr lang="en-US" sz="2400" i="1" dirty="0" err="1"/>
              <a:t>Alboukadel</a:t>
            </a:r>
            <a:r>
              <a:rPr lang="en-US" sz="2400" i="1" dirty="0"/>
              <a:t> </a:t>
            </a:r>
            <a:r>
              <a:rPr lang="en-US" sz="2400" i="1" dirty="0" err="1"/>
              <a:t>Kassambara</a:t>
            </a:r>
            <a:r>
              <a:rPr lang="en-US" sz="2400" i="1" dirty="0"/>
              <a:t> - Practical Guide to Cluster Analysis in R. Unsupervised Machine Learning-STHDA (2017) </a:t>
            </a:r>
            <a:br>
              <a:rPr lang="en-US" sz="2400" i="1" dirty="0"/>
            </a:br>
            <a:br>
              <a:rPr lang="en-US" sz="2400" dirty="0"/>
            </a:br>
            <a:r>
              <a:rPr lang="en-US" sz="2400" i="1" dirty="0"/>
              <a:t>Baddeley, Adrian </a:t>
            </a:r>
            <a:r>
              <a:rPr lang="en-US" sz="2400" i="1" dirty="0" err="1"/>
              <a:t>Rubak</a:t>
            </a:r>
            <a:r>
              <a:rPr lang="en-US" sz="2400" i="1" dirty="0"/>
              <a:t>, </a:t>
            </a:r>
            <a:r>
              <a:rPr lang="en-US" sz="2400" i="1" dirty="0" err="1"/>
              <a:t>Ege</a:t>
            </a:r>
            <a:r>
              <a:rPr lang="en-US" sz="2400" i="1" dirty="0"/>
              <a:t> Turner, Rolf - Spatial point patterns methodology and applications with r - CHAPMAN &amp; HALL CRC (2016) </a:t>
            </a:r>
            <a:br>
              <a:rPr lang="en-US" sz="2400" i="1" dirty="0"/>
            </a:br>
            <a:br>
              <a:rPr lang="en-US" sz="2400" dirty="0"/>
            </a:br>
            <a:r>
              <a:rPr lang="fr-FR" sz="2400" i="1" dirty="0"/>
              <a:t>Robin Lovelace, Jakub </a:t>
            </a:r>
            <a:r>
              <a:rPr lang="fr-FR" sz="2400" i="1" dirty="0" err="1"/>
              <a:t>Nowosad</a:t>
            </a:r>
            <a:r>
              <a:rPr lang="fr-FR" sz="2400" i="1" dirty="0"/>
              <a:t>, </a:t>
            </a:r>
            <a:r>
              <a:rPr lang="fr-FR" sz="2400" i="1" dirty="0" err="1"/>
              <a:t>Jannes</a:t>
            </a:r>
            <a:r>
              <a:rPr lang="fr-FR" sz="2400" i="1" dirty="0"/>
              <a:t> </a:t>
            </a:r>
            <a:r>
              <a:rPr lang="fr-FR" sz="2400" i="1" dirty="0" err="1"/>
              <a:t>Muenchow</a:t>
            </a:r>
            <a:r>
              <a:rPr lang="fr-FR" sz="2400" i="1" dirty="0"/>
              <a:t> - </a:t>
            </a:r>
            <a:r>
              <a:rPr lang="fr-FR" sz="2400" i="1" dirty="0" err="1"/>
              <a:t>Geocomputation</a:t>
            </a:r>
            <a:r>
              <a:rPr lang="fr-FR" sz="2400" i="1" dirty="0"/>
              <a:t> </a:t>
            </a:r>
            <a:r>
              <a:rPr lang="fr-FR" sz="2400" i="1" dirty="0" err="1"/>
              <a:t>with</a:t>
            </a:r>
            <a:r>
              <a:rPr lang="fr-FR" sz="2400" i="1" dirty="0"/>
              <a:t> R (2019) </a:t>
            </a:r>
            <a:br>
              <a:rPr lang="fr-FR" sz="2400" dirty="0"/>
            </a:br>
            <a:r>
              <a:rPr lang="fr-FR" sz="2400" i="1" dirty="0"/>
              <a:t>Hadley Wickham - ggplot2 </a:t>
            </a:r>
            <a:r>
              <a:rPr lang="fr-FR" sz="2400" i="1" dirty="0" err="1"/>
              <a:t>Elegant</a:t>
            </a:r>
            <a:r>
              <a:rPr lang="fr-FR" sz="2400" i="1" dirty="0"/>
              <a:t> Graphics for Data </a:t>
            </a:r>
            <a:r>
              <a:rPr lang="fr-FR" sz="2400" i="1" dirty="0" err="1"/>
              <a:t>Analysis</a:t>
            </a:r>
            <a:r>
              <a:rPr lang="fr-FR" sz="2400" i="1" dirty="0"/>
              <a:t> - Springer-</a:t>
            </a:r>
            <a:r>
              <a:rPr lang="fr-FR" sz="2400" i="1" dirty="0" err="1"/>
              <a:t>Verlag</a:t>
            </a:r>
            <a:r>
              <a:rPr lang="fr-FR" sz="2400" i="1" dirty="0"/>
              <a:t> New York (2009) </a:t>
            </a:r>
            <a:br>
              <a:rPr lang="fr-FR" sz="2400" i="1" dirty="0"/>
            </a:br>
            <a:br>
              <a:rPr lang="fr-FR" sz="2400" dirty="0"/>
            </a:br>
            <a:r>
              <a:rPr lang="fr-FR" sz="2400" i="1" dirty="0"/>
              <a:t>Daniel </a:t>
            </a:r>
            <a:r>
              <a:rPr lang="fr-FR" sz="2400" i="1" dirty="0" err="1"/>
              <a:t>Borcard</a:t>
            </a:r>
            <a:r>
              <a:rPr lang="fr-FR" sz="2400" i="1" dirty="0"/>
              <a:t>, </a:t>
            </a:r>
            <a:r>
              <a:rPr lang="fr-FR" sz="2400" i="1" dirty="0" err="1"/>
              <a:t>Francois</a:t>
            </a:r>
            <a:r>
              <a:rPr lang="fr-FR" sz="2400" i="1" dirty="0"/>
              <a:t> Gillet, Pierre Legendre - </a:t>
            </a:r>
            <a:r>
              <a:rPr lang="fr-FR" sz="2400" i="1" dirty="0" err="1"/>
              <a:t>Numerical</a:t>
            </a:r>
            <a:r>
              <a:rPr lang="fr-FR" sz="2400" i="1" dirty="0"/>
              <a:t> </a:t>
            </a:r>
            <a:r>
              <a:rPr lang="fr-FR" sz="2400" i="1" dirty="0" err="1"/>
              <a:t>Ecology</a:t>
            </a:r>
            <a:r>
              <a:rPr lang="fr-FR" sz="2400" i="1" dirty="0"/>
              <a:t> </a:t>
            </a:r>
            <a:r>
              <a:rPr lang="fr-FR" sz="2400" i="1" dirty="0" err="1"/>
              <a:t>with</a:t>
            </a:r>
            <a:r>
              <a:rPr lang="fr-FR" sz="2400" i="1" dirty="0"/>
              <a:t> R - Springer-</a:t>
            </a:r>
            <a:r>
              <a:rPr lang="fr-FR" sz="2400" i="1" dirty="0" err="1"/>
              <a:t>Verlag</a:t>
            </a:r>
            <a:r>
              <a:rPr lang="fr-FR" sz="2400" i="1" dirty="0"/>
              <a:t> New York (2011) </a:t>
            </a:r>
            <a:br>
              <a:rPr lang="fr-FR" sz="2400" i="1" dirty="0"/>
            </a:br>
            <a:br>
              <a:rPr lang="fr-FR" sz="2400" dirty="0"/>
            </a:br>
            <a:r>
              <a:rPr lang="en-US" sz="2400" i="1" dirty="0"/>
              <a:t>Regina O. </a:t>
            </a:r>
            <a:r>
              <a:rPr lang="en-US" sz="2400" i="1" dirty="0" err="1"/>
              <a:t>Obe</a:t>
            </a:r>
            <a:r>
              <a:rPr lang="en-US" sz="2400" i="1" dirty="0"/>
              <a:t> and Leo S. Hsu, Foreword by Paul Ramsey, </a:t>
            </a:r>
            <a:r>
              <a:rPr lang="en-US" sz="2400" i="1" dirty="0" err="1"/>
              <a:t>PostGIS</a:t>
            </a:r>
            <a:r>
              <a:rPr lang="en-US" sz="2400" i="1" dirty="0"/>
              <a:t> in Action, Second Edition (2015) </a:t>
            </a:r>
            <a:br>
              <a:rPr lang="en-US" sz="2400" dirty="0"/>
            </a:br>
            <a:br>
              <a:rPr lang="en-US" sz="2400" dirty="0"/>
            </a:br>
            <a:r>
              <a:rPr lang="fr-FR" sz="2400" i="1" dirty="0">
                <a:solidFill>
                  <a:schemeClr val="tx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http://perso.ens-lyon.fr/lise.vaudor</a:t>
            </a:r>
            <a:br>
              <a:rPr lang="fr-FR" sz="2400" i="1" dirty="0">
                <a:solidFill>
                  <a:schemeClr val="tx1">
                    <a:lumMod val="95000"/>
                  </a:schemeClr>
                </a:solidFill>
              </a:rPr>
            </a:br>
            <a:br>
              <a:rPr lang="en-US" sz="2400" i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fr-FR" sz="2400" i="1" dirty="0">
                <a:solidFill>
                  <a:schemeClr val="tx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https://www.faune-france.org/index.php</a:t>
            </a:r>
            <a:r>
              <a:rPr lang="en-US" sz="2400" i="1" dirty="0">
                <a:solidFill>
                  <a:schemeClr val="tx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2=a01&amp;view=map12</a:t>
            </a:r>
            <a:endParaRPr lang="fr-FR" sz="2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5B70C9-B9F0-4159-94F5-10681E141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9600" dirty="0"/>
              <a:t>Merci de votre attention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3F57E48-5E85-43B9-8E13-ECE80673D793}"/>
              </a:ext>
            </a:extLst>
          </p:cNvPr>
          <p:cNvSpPr txBox="1">
            <a:spLocks/>
          </p:cNvSpPr>
          <p:nvPr/>
        </p:nvSpPr>
        <p:spPr>
          <a:xfrm>
            <a:off x="1528230" y="7518508"/>
            <a:ext cx="12593555" cy="12363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2075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 err="1"/>
              <a:t>Rermerciment</a:t>
            </a:r>
            <a:r>
              <a:rPr lang="en-US" sz="3600" i="1" dirty="0"/>
              <a:t> :</a:t>
            </a:r>
            <a:r>
              <a:rPr lang="en-US" sz="2400" i="1" dirty="0"/>
              <a:t> </a:t>
            </a:r>
            <a:br>
              <a:rPr lang="en-US" sz="2400" i="1" dirty="0"/>
            </a:br>
            <a:br>
              <a:rPr lang="en-US" sz="2400" i="1" dirty="0"/>
            </a:br>
            <a:r>
              <a:rPr lang="fr-FR" sz="2400" i="1" dirty="0"/>
              <a:t>Olivier Leroy, pour sa bienveillance et ses astuces tout au long du stage,</a:t>
            </a:r>
            <a:br>
              <a:rPr lang="fr-FR" sz="2400" i="1" dirty="0"/>
            </a:br>
            <a:r>
              <a:rPr lang="fr-FR" sz="2400" i="1" dirty="0"/>
              <a:t>Thierry </a:t>
            </a:r>
            <a:r>
              <a:rPr lang="fr-FR" sz="2400" i="1" dirty="0" err="1"/>
              <a:t>Joliveau</a:t>
            </a:r>
            <a:r>
              <a:rPr lang="fr-FR" sz="2400" i="1" dirty="0"/>
              <a:t> pour son encadrement et sa grande aide,</a:t>
            </a:r>
            <a:br>
              <a:rPr lang="fr-FR" sz="2400" i="1" dirty="0"/>
            </a:br>
            <a:r>
              <a:rPr lang="fr-FR" sz="2400" i="1" dirty="0"/>
              <a:t>Le service EVS pour leur convivialité et bonne humeur.</a:t>
            </a:r>
            <a:br>
              <a:rPr lang="en-US" sz="2400" dirty="0"/>
            </a:br>
            <a:r>
              <a:rPr lang="en-US" sz="2400" dirty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42882038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6485E-6 -0.12788 L -0.00784 -1.60272 " pathEditMode="relative" rAng="0" ptsTypes="AA">
                                      <p:cBhvr>
                                        <p:cTn id="9" dur="1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" y="-7375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xit" presetSubtype="1" fill="hold" grpId="2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7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18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4.26485E-6 -0.12788 L -0.00216 -1.0673 " pathEditMode="relative" rAng="0" ptsTypes="AA">
                                      <p:cBhvr>
                                        <p:cTn id="17" dur="1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" y="-46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0E81F4-F371-43BE-A949-05B89D4F76F1}"/>
              </a:ext>
            </a:extLst>
          </p:cNvPr>
          <p:cNvSpPr/>
          <p:nvPr/>
        </p:nvSpPr>
        <p:spPr>
          <a:xfrm>
            <a:off x="0" y="0"/>
            <a:ext cx="17610138" cy="9906000"/>
          </a:xfrm>
          <a:prstGeom prst="rect">
            <a:avLst/>
          </a:prstGeom>
          <a:solidFill>
            <a:srgbClr val="A7D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nregistrement d’écran 5">
            <a:hlinkClick r:id="" action="ppaction://media"/>
            <a:extLst>
              <a:ext uri="{FF2B5EF4-FFF2-40B4-BE49-F238E27FC236}">
                <a16:creationId xmlns:a16="http://schemas.microsoft.com/office/drawing/2014/main" id="{7FCFC1FF-F651-4FF8-8DC8-3067BAE45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4920" y="1104673"/>
            <a:ext cx="13960297" cy="7696654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A7D53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90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0E81F4-F371-43BE-A949-05B89D4F76F1}"/>
              </a:ext>
            </a:extLst>
          </p:cNvPr>
          <p:cNvSpPr/>
          <p:nvPr/>
        </p:nvSpPr>
        <p:spPr>
          <a:xfrm>
            <a:off x="0" y="0"/>
            <a:ext cx="17610138" cy="9906000"/>
          </a:xfrm>
          <a:prstGeom prst="rect">
            <a:avLst/>
          </a:prstGeom>
          <a:solidFill>
            <a:srgbClr val="A7D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, carte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44CDB142-0CCA-4B39-9B77-90B054265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32" y="-26216"/>
            <a:ext cx="14045274" cy="993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9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0E81F4-F371-43BE-A949-05B89D4F76F1}"/>
              </a:ext>
            </a:extLst>
          </p:cNvPr>
          <p:cNvSpPr/>
          <p:nvPr/>
        </p:nvSpPr>
        <p:spPr>
          <a:xfrm>
            <a:off x="0" y="0"/>
            <a:ext cx="17610138" cy="9906000"/>
          </a:xfrm>
          <a:prstGeom prst="rect">
            <a:avLst/>
          </a:prstGeom>
          <a:solidFill>
            <a:srgbClr val="A7D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, carte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D8541756-1544-4C62-9B35-EB721F7F7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32" y="-26216"/>
            <a:ext cx="14045274" cy="993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4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0764A219-821C-41D8-B259-6C18D7F17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266465"/>
            <a:ext cx="12310269" cy="1373070"/>
          </a:xfrm>
        </p:spPr>
        <p:txBody>
          <a:bodyPr anchor="ctr">
            <a:noAutofit/>
          </a:bodyPr>
          <a:lstStyle/>
          <a:p>
            <a:r>
              <a:rPr lang="fr-FR" sz="4400" dirty="0"/>
              <a:t>Projet SOFT : Sociologie des Observateurs de Faune-France sur le Territoire </a:t>
            </a:r>
            <a:endParaRPr lang="fr-FR" sz="1600" i="1" dirty="0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ABA7469F-EF9B-46DE-9B64-F3250FACA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0" y="4114800"/>
            <a:ext cx="4605338" cy="1676400"/>
          </a:xfrm>
        </p:spPr>
        <p:txBody>
          <a:bodyPr anchor="ctr">
            <a:noAutofit/>
          </a:bodyPr>
          <a:lstStyle/>
          <a:p>
            <a:r>
              <a:rPr lang="fr-FR" sz="2800" i="1" dirty="0"/>
              <a:t>Fourneyron Axel</a:t>
            </a:r>
            <a:br>
              <a:rPr lang="fr-FR" sz="2800" i="1" dirty="0"/>
            </a:br>
            <a:r>
              <a:rPr lang="fr-FR" sz="2800" i="1" dirty="0"/>
              <a:t>Encadrant Thierry </a:t>
            </a:r>
            <a:r>
              <a:rPr lang="fr-FR" sz="2800" i="1" dirty="0" err="1"/>
              <a:t>Joliveau</a:t>
            </a:r>
            <a:r>
              <a:rPr lang="fr-FR" sz="2800" i="1" dirty="0"/>
              <a:t> </a:t>
            </a:r>
            <a:br>
              <a:rPr lang="fr-FR" sz="2800" i="1" dirty="0"/>
            </a:br>
            <a:r>
              <a:rPr lang="fr-FR" sz="2800" i="1" dirty="0"/>
              <a:t>Master1 Géographie Numérique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8BFA63-2C66-4125-B3E1-63B25059EA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82726"/>
            <a:ext cx="2933795" cy="1160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70A97DB-EE18-4BB7-82B0-B50893406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50" y="7273596"/>
            <a:ext cx="1978724" cy="1978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91CDF34-0AF8-4625-8B83-4AB93E0FA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29" y="7541956"/>
            <a:ext cx="2933298" cy="1442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01CE9CF-98DC-444C-A12C-24BF295BD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483" y="7603698"/>
            <a:ext cx="2589003" cy="1318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188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ercle : creux 37">
            <a:extLst>
              <a:ext uri="{FF2B5EF4-FFF2-40B4-BE49-F238E27FC236}">
                <a16:creationId xmlns:a16="http://schemas.microsoft.com/office/drawing/2014/main" id="{8D64174E-AABF-425D-87E0-C6CB466B42D5}"/>
              </a:ext>
            </a:extLst>
          </p:cNvPr>
          <p:cNvSpPr/>
          <p:nvPr/>
        </p:nvSpPr>
        <p:spPr>
          <a:xfrm>
            <a:off x="6315228" y="5692901"/>
            <a:ext cx="1905836" cy="1897250"/>
          </a:xfrm>
          <a:prstGeom prst="donut">
            <a:avLst>
              <a:gd name="adj" fmla="val 17222"/>
            </a:avLst>
          </a:prstGeom>
          <a:solidFill>
            <a:srgbClr val="A7D535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6" name="Diagramme 25">
            <a:extLst>
              <a:ext uri="{FF2B5EF4-FFF2-40B4-BE49-F238E27FC236}">
                <a16:creationId xmlns:a16="http://schemas.microsoft.com/office/drawing/2014/main" id="{6A225D07-7984-441D-A883-1148ED37B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435328"/>
              </p:ext>
            </p:extLst>
          </p:nvPr>
        </p:nvGraphicFramePr>
        <p:xfrm>
          <a:off x="1861933" y="2700359"/>
          <a:ext cx="13886271" cy="712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2150E19A-5784-4C63-8EC8-2E6655AC6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projet SOFT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3CEB9B-5966-413C-A74B-4E7A79B5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3</a:t>
            </a:fld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96A70E9-5072-46B1-A1AE-63E203BCDAC0}"/>
              </a:ext>
            </a:extLst>
          </p:cNvPr>
          <p:cNvGrpSpPr/>
          <p:nvPr/>
        </p:nvGrpSpPr>
        <p:grpSpPr>
          <a:xfrm>
            <a:off x="654811" y="3262749"/>
            <a:ext cx="7359739" cy="3752312"/>
            <a:chOff x="654811" y="3389749"/>
            <a:chExt cx="7359739" cy="3752312"/>
          </a:xfrm>
        </p:grpSpPr>
        <p:sp>
          <p:nvSpPr>
            <p:cNvPr id="19" name="Cadre 18">
              <a:extLst>
                <a:ext uri="{FF2B5EF4-FFF2-40B4-BE49-F238E27FC236}">
                  <a16:creationId xmlns:a16="http://schemas.microsoft.com/office/drawing/2014/main" id="{5CBE9DFE-8346-4C54-BD90-FFE7F116F70C}"/>
                </a:ext>
              </a:extLst>
            </p:cNvPr>
            <p:cNvSpPr/>
            <p:nvPr/>
          </p:nvSpPr>
          <p:spPr>
            <a:xfrm>
              <a:off x="982658" y="4365777"/>
              <a:ext cx="2933795" cy="1031724"/>
            </a:xfrm>
            <a:prstGeom prst="frame">
              <a:avLst>
                <a:gd name="adj1" fmla="val 545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B7F32E0C-AB39-44CE-BAE1-676A8889BCCE}"/>
                </a:ext>
              </a:extLst>
            </p:cNvPr>
            <p:cNvSpPr/>
            <p:nvPr/>
          </p:nvSpPr>
          <p:spPr>
            <a:xfrm>
              <a:off x="654811" y="5577674"/>
              <a:ext cx="4864091" cy="445403"/>
            </a:xfrm>
            <a:custGeom>
              <a:avLst/>
              <a:gdLst>
                <a:gd name="connsiteX0" fmla="*/ 0 w 4864091"/>
                <a:gd name="connsiteY0" fmla="*/ 0 h 445403"/>
                <a:gd name="connsiteX1" fmla="*/ 4864091 w 4864091"/>
                <a:gd name="connsiteY1" fmla="*/ 0 h 445403"/>
                <a:gd name="connsiteX2" fmla="*/ 4864091 w 4864091"/>
                <a:gd name="connsiteY2" fmla="*/ 445403 h 445403"/>
                <a:gd name="connsiteX3" fmla="*/ 0 w 4864091"/>
                <a:gd name="connsiteY3" fmla="*/ 445403 h 445403"/>
                <a:gd name="connsiteX4" fmla="*/ 0 w 4864091"/>
                <a:gd name="connsiteY4" fmla="*/ 0 h 44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4091" h="445403">
                  <a:moveTo>
                    <a:pt x="0" y="0"/>
                  </a:moveTo>
                  <a:lnTo>
                    <a:pt x="4864091" y="0"/>
                  </a:lnTo>
                  <a:lnTo>
                    <a:pt x="4864091" y="445403"/>
                  </a:lnTo>
                  <a:lnTo>
                    <a:pt x="0" y="4454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80010" rIns="21336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100" kern="1200" dirty="0"/>
                <a:t>Faune France</a:t>
              </a: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9C1B41C6-D5CD-4F48-A1AC-C88C67766740}"/>
                </a:ext>
              </a:extLst>
            </p:cNvPr>
            <p:cNvSpPr/>
            <p:nvPr/>
          </p:nvSpPr>
          <p:spPr>
            <a:xfrm>
              <a:off x="5603801" y="3389749"/>
              <a:ext cx="2410749" cy="3752312"/>
            </a:xfrm>
            <a:custGeom>
              <a:avLst/>
              <a:gdLst>
                <a:gd name="connsiteX0" fmla="*/ 0 w 2410749"/>
                <a:gd name="connsiteY0" fmla="*/ 0 h 3752312"/>
                <a:gd name="connsiteX1" fmla="*/ 2410749 w 2410749"/>
                <a:gd name="connsiteY1" fmla="*/ 0 h 3752312"/>
                <a:gd name="connsiteX2" fmla="*/ 2410749 w 2410749"/>
                <a:gd name="connsiteY2" fmla="*/ 3752312 h 3752312"/>
                <a:gd name="connsiteX3" fmla="*/ 0 w 2410749"/>
                <a:gd name="connsiteY3" fmla="*/ 3752312 h 3752312"/>
                <a:gd name="connsiteX4" fmla="*/ 0 w 2410749"/>
                <a:gd name="connsiteY4" fmla="*/ 0 h 375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749" h="3752312">
                  <a:moveTo>
                    <a:pt x="0" y="0"/>
                  </a:moveTo>
                  <a:lnTo>
                    <a:pt x="2410749" y="0"/>
                  </a:lnTo>
                  <a:lnTo>
                    <a:pt x="2410749" y="3752312"/>
                  </a:lnTo>
                  <a:lnTo>
                    <a:pt x="0" y="37523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fr-FR" sz="2400" kern="1200" dirty="0"/>
                <a:t>Portail Naturaliste</a:t>
              </a: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br>
                <a:rPr lang="fr-FR" sz="2400" kern="1200" dirty="0"/>
              </a:br>
              <a:r>
                <a:rPr lang="fr-FR" sz="2400" kern="1200" dirty="0"/>
                <a:t>50M de données</a:t>
              </a: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br>
                <a:rPr lang="fr-FR" sz="2400" kern="1200" dirty="0"/>
              </a:br>
              <a:r>
                <a:rPr lang="fr-FR" sz="2400" kern="1200" dirty="0"/>
                <a:t>Plus de 80 000 utilisateurs</a:t>
              </a: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400" kern="1200" dirty="0"/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400" kern="1200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4637327-5D05-4B98-8C48-6AC3B901C1B9}"/>
              </a:ext>
            </a:extLst>
          </p:cNvPr>
          <p:cNvGrpSpPr/>
          <p:nvPr/>
        </p:nvGrpSpPr>
        <p:grpSpPr>
          <a:xfrm flipH="1">
            <a:off x="8676335" y="5705601"/>
            <a:ext cx="8577351" cy="3858769"/>
            <a:chOff x="7938351" y="5477001"/>
            <a:chExt cx="8577351" cy="3858769"/>
          </a:xfrm>
        </p:grpSpPr>
        <p:sp>
          <p:nvSpPr>
            <p:cNvPr id="13" name="Cadre 12">
              <a:extLst>
                <a:ext uri="{FF2B5EF4-FFF2-40B4-BE49-F238E27FC236}">
                  <a16:creationId xmlns:a16="http://schemas.microsoft.com/office/drawing/2014/main" id="{C3865B52-6142-4BA8-A0DB-9EC5618B44D6}"/>
                </a:ext>
              </a:extLst>
            </p:cNvPr>
            <p:cNvSpPr/>
            <p:nvPr/>
          </p:nvSpPr>
          <p:spPr>
            <a:xfrm>
              <a:off x="9517801" y="6366357"/>
              <a:ext cx="2441721" cy="1838972"/>
            </a:xfrm>
            <a:prstGeom prst="frame">
              <a:avLst>
                <a:gd name="adj1" fmla="val 545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D23651-0FA6-4134-B87D-945F1739F4F6}"/>
                </a:ext>
              </a:extLst>
            </p:cNvPr>
            <p:cNvSpPr/>
            <p:nvPr/>
          </p:nvSpPr>
          <p:spPr>
            <a:xfrm flipH="1">
              <a:off x="8765581" y="5787283"/>
              <a:ext cx="3387755" cy="2262997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5156" t="3807" r="18142" b="1476"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AE94BD2A-F692-4168-A56F-1ABB49FB0555}"/>
                </a:ext>
              </a:extLst>
            </p:cNvPr>
            <p:cNvSpPr/>
            <p:nvPr/>
          </p:nvSpPr>
          <p:spPr>
            <a:xfrm>
              <a:off x="7938351" y="8373446"/>
              <a:ext cx="4214986" cy="484632"/>
            </a:xfrm>
            <a:custGeom>
              <a:avLst/>
              <a:gdLst>
                <a:gd name="connsiteX0" fmla="*/ 0 w 5292493"/>
                <a:gd name="connsiteY0" fmla="*/ 0 h 484632"/>
                <a:gd name="connsiteX1" fmla="*/ 5292493 w 5292493"/>
                <a:gd name="connsiteY1" fmla="*/ 0 h 484632"/>
                <a:gd name="connsiteX2" fmla="*/ 5292493 w 5292493"/>
                <a:gd name="connsiteY2" fmla="*/ 484632 h 484632"/>
                <a:gd name="connsiteX3" fmla="*/ 0 w 5292493"/>
                <a:gd name="connsiteY3" fmla="*/ 484632 h 484632"/>
                <a:gd name="connsiteX4" fmla="*/ 0 w 5292493"/>
                <a:gd name="connsiteY4" fmla="*/ 0 h 48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2493" h="484632">
                  <a:moveTo>
                    <a:pt x="0" y="0"/>
                  </a:moveTo>
                  <a:lnTo>
                    <a:pt x="5292493" y="0"/>
                  </a:lnTo>
                  <a:lnTo>
                    <a:pt x="5292493" y="484632"/>
                  </a:lnTo>
                  <a:lnTo>
                    <a:pt x="0" y="4846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040" tIns="72390" rIns="19304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100" kern="1200" dirty="0"/>
                <a:t>Centre National de la Recherche Scientifique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46AFEB7-BD1D-4993-A86E-1B7EB1D9F38F}"/>
                </a:ext>
              </a:extLst>
            </p:cNvPr>
            <p:cNvSpPr/>
            <p:nvPr/>
          </p:nvSpPr>
          <p:spPr>
            <a:xfrm>
              <a:off x="13892628" y="5477001"/>
              <a:ext cx="2623074" cy="3858769"/>
            </a:xfrm>
            <a:custGeom>
              <a:avLst/>
              <a:gdLst>
                <a:gd name="connsiteX0" fmla="*/ 0 w 2623074"/>
                <a:gd name="connsiteY0" fmla="*/ 0 h 4082796"/>
                <a:gd name="connsiteX1" fmla="*/ 2623074 w 2623074"/>
                <a:gd name="connsiteY1" fmla="*/ 0 h 4082796"/>
                <a:gd name="connsiteX2" fmla="*/ 2623074 w 2623074"/>
                <a:gd name="connsiteY2" fmla="*/ 4082796 h 4082796"/>
                <a:gd name="connsiteX3" fmla="*/ 0 w 2623074"/>
                <a:gd name="connsiteY3" fmla="*/ 4082796 h 4082796"/>
                <a:gd name="connsiteX4" fmla="*/ 0 w 2623074"/>
                <a:gd name="connsiteY4" fmla="*/ 0 h 408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3074" h="4082796">
                  <a:moveTo>
                    <a:pt x="0" y="0"/>
                  </a:moveTo>
                  <a:lnTo>
                    <a:pt x="2623074" y="0"/>
                  </a:lnTo>
                  <a:lnTo>
                    <a:pt x="2623074" y="4082796"/>
                  </a:lnTo>
                  <a:lnTo>
                    <a:pt x="0" y="40827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fr-FR" sz="2400" kern="1200" dirty="0"/>
                <a:t>Connaître :  </a:t>
              </a:r>
            </a:p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fr-FR" sz="2400" dirty="0"/>
                <a:t>L</a:t>
              </a:r>
              <a:r>
                <a:rPr lang="fr-FR" sz="2400" kern="1200" dirty="0"/>
                <a:t>es profils sociologiques</a:t>
              </a:r>
            </a:p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fr-FR" sz="2400" dirty="0"/>
                <a:t>L</a:t>
              </a:r>
              <a:r>
                <a:rPr lang="fr-FR" sz="2400" kern="1200" dirty="0"/>
                <a:t>es motivations </a:t>
              </a:r>
            </a:p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br>
                <a:rPr lang="fr-FR" sz="2400" kern="1200" dirty="0"/>
              </a:br>
              <a:r>
                <a:rPr lang="fr-FR" sz="2400" kern="1200" dirty="0"/>
                <a:t>L’impact de la science participative</a:t>
              </a:r>
            </a:p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400" kern="1200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5E9B23D-5504-4E26-82E7-54FF0E7C0424}"/>
              </a:ext>
            </a:extLst>
          </p:cNvPr>
          <p:cNvSpPr/>
          <p:nvPr/>
        </p:nvSpPr>
        <p:spPr>
          <a:xfrm>
            <a:off x="8229218" y="3262748"/>
            <a:ext cx="202741" cy="2764201"/>
          </a:xfrm>
          <a:prstGeom prst="rect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D456B0-AFA9-4D7F-8393-84692878CDCD}"/>
              </a:ext>
            </a:extLst>
          </p:cNvPr>
          <p:cNvSpPr/>
          <p:nvPr/>
        </p:nvSpPr>
        <p:spPr>
          <a:xfrm>
            <a:off x="8235634" y="3570786"/>
            <a:ext cx="202741" cy="2764201"/>
          </a:xfrm>
          <a:prstGeom prst="rect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857C75B-0C2A-4AAE-B208-ADF10E9EA94D}"/>
              </a:ext>
            </a:extLst>
          </p:cNvPr>
          <p:cNvSpPr txBox="1"/>
          <p:nvPr/>
        </p:nvSpPr>
        <p:spPr>
          <a:xfrm>
            <a:off x="2222500" y="6297191"/>
            <a:ext cx="12192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/>
              <a:t>Janvier</a:t>
            </a:r>
            <a:br>
              <a:rPr lang="fr-FR" dirty="0"/>
            </a:br>
            <a:r>
              <a:rPr lang="fr-FR" dirty="0"/>
              <a:t>2019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85D1674-BDA8-4723-A2C4-29FAF92A64D0}"/>
              </a:ext>
            </a:extLst>
          </p:cNvPr>
          <p:cNvSpPr txBox="1"/>
          <p:nvPr/>
        </p:nvSpPr>
        <p:spPr>
          <a:xfrm>
            <a:off x="6636976" y="6271791"/>
            <a:ext cx="12192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/>
              <a:t>Avril</a:t>
            </a:r>
            <a:br>
              <a:rPr lang="fr-FR" dirty="0"/>
            </a:br>
            <a:r>
              <a:rPr lang="fr-FR" dirty="0"/>
              <a:t>2019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39BCDA0-E665-4EAF-8151-6052FAA83F96}"/>
              </a:ext>
            </a:extLst>
          </p:cNvPr>
          <p:cNvSpPr txBox="1"/>
          <p:nvPr/>
        </p:nvSpPr>
        <p:spPr>
          <a:xfrm>
            <a:off x="9865482" y="6250891"/>
            <a:ext cx="13492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/>
              <a:t>Novembre</a:t>
            </a:r>
            <a:br>
              <a:rPr lang="fr-FR" dirty="0"/>
            </a:br>
            <a:r>
              <a:rPr lang="fr-FR" dirty="0"/>
              <a:t>2019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E69E9C1-2DCD-465F-BE89-24118E208231}"/>
              </a:ext>
            </a:extLst>
          </p:cNvPr>
          <p:cNvSpPr txBox="1"/>
          <p:nvPr/>
        </p:nvSpPr>
        <p:spPr>
          <a:xfrm>
            <a:off x="13104125" y="6271791"/>
            <a:ext cx="13492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/>
              <a:t>Avril</a:t>
            </a:r>
            <a:br>
              <a:rPr lang="fr-FR" dirty="0"/>
            </a:br>
            <a:r>
              <a:rPr lang="fr-FR" dirty="0"/>
              <a:t>2020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66AD74C1-0A09-473A-A6C4-B94EE504218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" y="3951075"/>
            <a:ext cx="2933795" cy="1160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DEB8EF56-BE63-4628-B0B3-FD69A344E8D3}"/>
              </a:ext>
            </a:extLst>
          </p:cNvPr>
          <p:cNvGrpSpPr/>
          <p:nvPr/>
        </p:nvGrpSpPr>
        <p:grpSpPr>
          <a:xfrm>
            <a:off x="15130394" y="4294025"/>
            <a:ext cx="2123378" cy="2089388"/>
            <a:chOff x="14784403" y="3796137"/>
            <a:chExt cx="2123378" cy="208938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5FA0C32-51DE-47D4-9998-A3BBC7A08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86" r="38815" b="24659"/>
            <a:stretch/>
          </p:blipFill>
          <p:spPr>
            <a:xfrm>
              <a:off x="14784403" y="3796137"/>
              <a:ext cx="1178469" cy="2089388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773C734E-AE85-4227-BB9C-9FE18C813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3" t="11644" r="-6328" b="57418"/>
            <a:stretch/>
          </p:blipFill>
          <p:spPr>
            <a:xfrm>
              <a:off x="16011481" y="4881062"/>
              <a:ext cx="896300" cy="1004463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FBFB247-0B82-48E6-921B-AD6D5BACCFB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5"/>
          <a:stretch/>
        </p:blipFill>
        <p:spPr>
          <a:xfrm>
            <a:off x="12729598" y="4501565"/>
            <a:ext cx="1818597" cy="161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676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2631E-6 0 L -0.00027 0.2479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123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4BD2F757-D1A1-4EBF-AC09-071FF8720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>
                                            <p:graphicEl>
                                              <a:dgm id="{4BD2F757-D1A1-4EBF-AC09-071FF8720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EF776E51-DA27-4495-8635-651688A0B3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>
                                            <p:graphicEl>
                                              <a:dgm id="{EF776E51-DA27-4495-8635-651688A0B3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7AA5E642-BE9F-4FD8-974B-73D5ACEB0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>
                                            <p:graphicEl>
                                              <a:dgm id="{7AA5E642-BE9F-4FD8-974B-73D5ACEB0F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6847E7C8-C51B-4364-8F52-93497F7C2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>
                                            <p:graphicEl>
                                              <a:dgm id="{6847E7C8-C51B-4364-8F52-93497F7C20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B8F67CAA-CCD8-409E-A5DC-992E3741F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>
                                            <p:graphicEl>
                                              <a:dgm id="{B8F67CAA-CCD8-409E-A5DC-992E3741FD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DCF78EA6-4822-4863-B519-22A28876E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>
                                            <p:graphicEl>
                                              <a:dgm id="{DCF78EA6-4822-4863-B519-22A28876EE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58EAB945-E4A3-4D48-81B2-CC2AD551C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>
                                            <p:graphicEl>
                                              <a:dgm id="{58EAB945-E4A3-4D48-81B2-CC2AD551C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999EB83A-870E-4150-A7B5-DBFF37262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>
                                            <p:graphicEl>
                                              <a:dgm id="{999EB83A-870E-4150-A7B5-DBFF37262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6C7ABBF1-0A97-4DCD-9A07-85FAFC22F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>
                                            <p:graphicEl>
                                              <a:dgm id="{6C7ABBF1-0A97-4DCD-9A07-85FAFC22F1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6FB3732-9828-4C0D-A87A-E65693A047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>
                                            <p:graphicEl>
                                              <a:dgm id="{36FB3732-9828-4C0D-A87A-E65693A047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5DE72F3C-E756-4D79-A114-7F04E9BAC3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>
                                            <p:graphicEl>
                                              <a:dgm id="{5DE72F3C-E756-4D79-A114-7F04E9BAC3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D1545E4B-21A1-45DB-A970-DA0A0EE074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>
                                            <p:graphicEl>
                                              <a:dgm id="{D1545E4B-21A1-45DB-A970-DA0A0EE074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19EC1938-44A3-4D34-8E1A-BA4858DC09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>
                                            <p:graphicEl>
                                              <a:dgm id="{19EC1938-44A3-4D34-8E1A-BA4858DC09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7EFA42BB-AD73-4A38-AC9A-6B11261C1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>
                                            <p:graphicEl>
                                              <a:dgm id="{7EFA42BB-AD73-4A38-AC9A-6B11261C1F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45AEC5BA-68C1-4F79-B828-7ABFC43E8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>
                                            <p:graphicEl>
                                              <a:dgm id="{45AEC5BA-68C1-4F79-B828-7ABFC43E87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AEA8949B-1075-427B-8AB8-7BC715B5B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>
                                            <p:graphicEl>
                                              <a:dgm id="{AEA8949B-1075-427B-8AB8-7BC715B5B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AF7E4A7-A679-4A22-95A2-D887E585E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>
                                            <p:graphicEl>
                                              <a:dgm id="{3AF7E4A7-A679-4A22-95A2-D887E585E4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827A0FC6-BB9A-4D34-8714-1CB8A4292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>
                                            <p:graphicEl>
                                              <a:dgm id="{827A0FC6-BB9A-4D34-8714-1CB8A4292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2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68B21E39-B6DC-4697-AC9E-E2C723064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>
                                            <p:graphicEl>
                                              <a:dgm id="{68B21E39-B6DC-4697-AC9E-E2C7230644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B6663991-B54A-4206-A041-28C3748EC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6">
                                            <p:graphicEl>
                                              <a:dgm id="{B6663991-B54A-4206-A041-28C3748EC2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1000" fill="hold"/>
                                        <p:tgtEl>
                                          <p:spTgt spid="26">
                                            <p:graphicEl>
                                              <a:dgm id="{6C7ABBF1-0A97-4DCD-9A07-85FAFC22F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26">
                                            <p:graphicEl>
                                              <a:dgm id="{6C7ABBF1-0A97-4DCD-9A07-85FAFC22F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0" fill="hold"/>
                                        <p:tgtEl>
                                          <p:spTgt spid="26">
                                            <p:graphicEl>
                                              <a:dgm id="{6C7ABBF1-0A97-4DCD-9A07-85FAFC22F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00" fill="hold"/>
                                        <p:tgtEl>
                                          <p:spTgt spid="26">
                                            <p:graphicEl>
                                              <a:dgm id="{5DE72F3C-E756-4D79-A114-7F04E9BAC3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26">
                                            <p:graphicEl>
                                              <a:dgm id="{5DE72F3C-E756-4D79-A114-7F04E9BAC3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26">
                                            <p:graphicEl>
                                              <a:dgm id="{5DE72F3C-E756-4D79-A114-7F04E9BAC3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 uiExpand="1">
        <p:bldSub>
          <a:bldDgm bld="one"/>
        </p:bldSub>
      </p:bldGraphic>
      <p:bldGraphic spid="26" grpId="1" uiExpand="1">
        <p:bldSub>
          <a:bldDgm/>
        </p:bldSub>
      </p:bldGraphic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nregistrement d’écran 19">
            <a:hlinkClick r:id="" action="ppaction://media"/>
            <a:extLst>
              <a:ext uri="{FF2B5EF4-FFF2-40B4-BE49-F238E27FC236}">
                <a16:creationId xmlns:a16="http://schemas.microsoft.com/office/drawing/2014/main" id="{E5B831C9-149D-4B71-8FAA-8363E27896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345" y="2868001"/>
            <a:ext cx="6868802" cy="697426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DE21343-2D41-4D7C-85DD-5D633FC2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géographique des caractéristiques des contributeurs de Faune France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7737E827-B8AC-4C97-AD81-C1267C6F5B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364413"/>
              </p:ext>
            </p:extLst>
          </p:nvPr>
        </p:nvGraphicFramePr>
        <p:xfrm>
          <a:off x="6926263" y="2876550"/>
          <a:ext cx="9875837" cy="702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FAD5F91F-E4C3-4929-AF81-363BC1E3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4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6083DF2-671E-4464-B336-15A167301788}"/>
              </a:ext>
            </a:extLst>
          </p:cNvPr>
          <p:cNvSpPr txBox="1"/>
          <p:nvPr/>
        </p:nvSpPr>
        <p:spPr>
          <a:xfrm>
            <a:off x="7259042" y="3404632"/>
            <a:ext cx="6403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>
                <a:solidFill>
                  <a:srgbClr val="262626"/>
                </a:solidFill>
              </a:rPr>
              <a:t>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07D92A-33D7-4321-8607-599B449D228D}"/>
              </a:ext>
            </a:extLst>
          </p:cNvPr>
          <p:cNvSpPr txBox="1"/>
          <p:nvPr/>
        </p:nvSpPr>
        <p:spPr>
          <a:xfrm>
            <a:off x="7901384" y="4741575"/>
            <a:ext cx="6403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>
                <a:solidFill>
                  <a:srgbClr val="262626"/>
                </a:solidFill>
              </a:rPr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7122FC-190B-4346-BECC-105F1E0B1E05}"/>
              </a:ext>
            </a:extLst>
          </p:cNvPr>
          <p:cNvSpPr txBox="1"/>
          <p:nvPr/>
        </p:nvSpPr>
        <p:spPr>
          <a:xfrm>
            <a:off x="8106569" y="6032681"/>
            <a:ext cx="6403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>
                <a:solidFill>
                  <a:srgbClr val="262626"/>
                </a:solidFill>
              </a:rPr>
              <a:t>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08D2B6-2327-4E9D-8468-2A9497446795}"/>
              </a:ext>
            </a:extLst>
          </p:cNvPr>
          <p:cNvSpPr txBox="1"/>
          <p:nvPr/>
        </p:nvSpPr>
        <p:spPr>
          <a:xfrm>
            <a:off x="7899400" y="7323787"/>
            <a:ext cx="6403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>
                <a:solidFill>
                  <a:srgbClr val="262626"/>
                </a:solidFill>
              </a:rPr>
              <a:t>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33A7D7-73D9-4E93-895F-1DC331CD21ED}"/>
              </a:ext>
            </a:extLst>
          </p:cNvPr>
          <p:cNvSpPr txBox="1"/>
          <p:nvPr/>
        </p:nvSpPr>
        <p:spPr>
          <a:xfrm>
            <a:off x="7259042" y="8660730"/>
            <a:ext cx="6403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dirty="0">
                <a:solidFill>
                  <a:srgbClr val="262626"/>
                </a:solidFill>
              </a:rPr>
              <a:t>5</a:t>
            </a:r>
          </a:p>
        </p:txBody>
      </p:sp>
      <p:sp>
        <p:nvSpPr>
          <p:cNvPr id="13" name="Cercle : creux 12">
            <a:extLst>
              <a:ext uri="{FF2B5EF4-FFF2-40B4-BE49-F238E27FC236}">
                <a16:creationId xmlns:a16="http://schemas.microsoft.com/office/drawing/2014/main" id="{7CD92ECE-AE57-4224-964F-2A09FFFB02FD}"/>
              </a:ext>
            </a:extLst>
          </p:cNvPr>
          <p:cNvSpPr/>
          <p:nvPr/>
        </p:nvSpPr>
        <p:spPr>
          <a:xfrm>
            <a:off x="284256" y="2709454"/>
            <a:ext cx="7107143" cy="7196546"/>
          </a:xfrm>
          <a:prstGeom prst="donut">
            <a:avLst>
              <a:gd name="adj" fmla="val 2821"/>
            </a:avLst>
          </a:prstGeom>
          <a:solidFill>
            <a:srgbClr val="A7D535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D8B4DBB-D9F8-49A7-82EB-18F6A39677EC}"/>
              </a:ext>
            </a:extLst>
          </p:cNvPr>
          <p:cNvGrpSpPr/>
          <p:nvPr/>
        </p:nvGrpSpPr>
        <p:grpSpPr>
          <a:xfrm>
            <a:off x="639156" y="3112244"/>
            <a:ext cx="4783024" cy="6517982"/>
            <a:chOff x="639156" y="3112244"/>
            <a:chExt cx="4783024" cy="6517982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388C0985-9189-4DEB-A7E7-96AB500B6739}"/>
                </a:ext>
              </a:extLst>
            </p:cNvPr>
            <p:cNvGrpSpPr/>
            <p:nvPr/>
          </p:nvGrpSpPr>
          <p:grpSpPr>
            <a:xfrm>
              <a:off x="639156" y="6386624"/>
              <a:ext cx="1656210" cy="276999"/>
              <a:chOff x="759171" y="6451029"/>
              <a:chExt cx="1656210" cy="276999"/>
            </a:xfrm>
          </p:grpSpPr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80DA747D-0DEA-403F-BF14-82287C50BEF3}"/>
                  </a:ext>
                </a:extLst>
              </p:cNvPr>
              <p:cNvSpPr/>
              <p:nvPr/>
            </p:nvSpPr>
            <p:spPr>
              <a:xfrm>
                <a:off x="759171" y="6543149"/>
                <a:ext cx="97731" cy="92757"/>
              </a:xfrm>
              <a:prstGeom prst="ellipse">
                <a:avLst/>
              </a:prstGeom>
              <a:solidFill>
                <a:srgbClr val="262626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4A838B0-C79A-4469-BF9A-59C797C4881F}"/>
                  </a:ext>
                </a:extLst>
              </p:cNvPr>
              <p:cNvSpPr txBox="1"/>
              <p:nvPr/>
            </p:nvSpPr>
            <p:spPr>
              <a:xfrm>
                <a:off x="808037" y="6451029"/>
                <a:ext cx="16073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262626"/>
                    </a:solidFill>
                  </a:rPr>
                  <a:t>Observations</a:t>
                </a: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82DBA14-21B1-40E6-A5E7-0267E5449551}"/>
                </a:ext>
              </a:extLst>
            </p:cNvPr>
            <p:cNvSpPr txBox="1"/>
            <p:nvPr/>
          </p:nvSpPr>
          <p:spPr>
            <a:xfrm>
              <a:off x="2253473" y="3112244"/>
              <a:ext cx="3168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262626"/>
                  </a:solidFill>
                </a:rPr>
                <a:t>Observations mensuelles d’un contributeur de 2018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889DD15-47CF-4A6D-8535-79EE4F2AC98F}"/>
                </a:ext>
              </a:extLst>
            </p:cNvPr>
            <p:cNvSpPr txBox="1"/>
            <p:nvPr/>
          </p:nvSpPr>
          <p:spPr>
            <a:xfrm>
              <a:off x="2075037" y="9368616"/>
              <a:ext cx="28118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00" i="1" dirty="0">
                  <a:solidFill>
                    <a:schemeClr val="tx1">
                      <a:lumMod val="65000"/>
                    </a:schemeClr>
                  </a:solidFill>
                </a:rPr>
                <a:t>Source : Faune France 2017-18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246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9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e 64">
            <a:extLst>
              <a:ext uri="{FF2B5EF4-FFF2-40B4-BE49-F238E27FC236}">
                <a16:creationId xmlns:a16="http://schemas.microsoft.com/office/drawing/2014/main" id="{0295A484-7291-40A1-87BF-51B11CCA458A}"/>
              </a:ext>
            </a:extLst>
          </p:cNvPr>
          <p:cNvGrpSpPr/>
          <p:nvPr/>
        </p:nvGrpSpPr>
        <p:grpSpPr>
          <a:xfrm>
            <a:off x="4006501" y="5548683"/>
            <a:ext cx="1879024" cy="1924162"/>
            <a:chOff x="4045243" y="5569122"/>
            <a:chExt cx="1879024" cy="1924162"/>
          </a:xfrm>
        </p:grpSpPr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E8051A06-5778-4855-BC37-2E1E75B7717C}"/>
                </a:ext>
              </a:extLst>
            </p:cNvPr>
            <p:cNvSpPr/>
            <p:nvPr/>
          </p:nvSpPr>
          <p:spPr>
            <a:xfrm>
              <a:off x="4182851" y="5751895"/>
              <a:ext cx="1526121" cy="1526096"/>
            </a:xfrm>
            <a:custGeom>
              <a:avLst/>
              <a:gdLst>
                <a:gd name="connsiteX0" fmla="*/ 0 w 1526121"/>
                <a:gd name="connsiteY0" fmla="*/ 763048 h 1526096"/>
                <a:gd name="connsiteX1" fmla="*/ 763061 w 1526121"/>
                <a:gd name="connsiteY1" fmla="*/ 0 h 1526096"/>
                <a:gd name="connsiteX2" fmla="*/ 1526122 w 1526121"/>
                <a:gd name="connsiteY2" fmla="*/ 763048 h 1526096"/>
                <a:gd name="connsiteX3" fmla="*/ 763061 w 1526121"/>
                <a:gd name="connsiteY3" fmla="*/ 1526096 h 1526096"/>
                <a:gd name="connsiteX4" fmla="*/ 0 w 1526121"/>
                <a:gd name="connsiteY4" fmla="*/ 763048 h 152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121" h="1526096">
                  <a:moveTo>
                    <a:pt x="0" y="763048"/>
                  </a:moveTo>
                  <a:cubicBezTo>
                    <a:pt x="0" y="341628"/>
                    <a:pt x="341634" y="0"/>
                    <a:pt x="763061" y="0"/>
                  </a:cubicBezTo>
                  <a:cubicBezTo>
                    <a:pt x="1184488" y="0"/>
                    <a:pt x="1526122" y="341628"/>
                    <a:pt x="1526122" y="763048"/>
                  </a:cubicBezTo>
                  <a:cubicBezTo>
                    <a:pt x="1526122" y="1184468"/>
                    <a:pt x="1184488" y="1526096"/>
                    <a:pt x="763061" y="1526096"/>
                  </a:cubicBezTo>
                  <a:cubicBezTo>
                    <a:pt x="341634" y="1526096"/>
                    <a:pt x="0" y="1184468"/>
                    <a:pt x="0" y="763048"/>
                  </a:cubicBez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495" tIns="223492" rIns="223495" bIns="22349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dirty="0"/>
                <a:t>Traitement des fichiers</a:t>
              </a:r>
              <a:endParaRPr lang="fr-FR" sz="1400" kern="1200" dirty="0"/>
            </a:p>
          </p:txBody>
        </p:sp>
        <p:sp>
          <p:nvSpPr>
            <p:cNvPr id="67" name="Cercle : creux 66">
              <a:extLst>
                <a:ext uri="{FF2B5EF4-FFF2-40B4-BE49-F238E27FC236}">
                  <a16:creationId xmlns:a16="http://schemas.microsoft.com/office/drawing/2014/main" id="{88F0E02F-2614-4F84-8CD2-1C6F1A45E227}"/>
                </a:ext>
              </a:extLst>
            </p:cNvPr>
            <p:cNvSpPr/>
            <p:nvPr/>
          </p:nvSpPr>
          <p:spPr>
            <a:xfrm>
              <a:off x="4045243" y="5569122"/>
              <a:ext cx="1879024" cy="1924162"/>
            </a:xfrm>
            <a:prstGeom prst="donut">
              <a:avLst>
                <a:gd name="adj" fmla="val 10824"/>
              </a:avLst>
            </a:prstGeom>
            <a:solidFill>
              <a:srgbClr val="A7D535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3" name="Cercle : creux 62">
            <a:extLst>
              <a:ext uri="{FF2B5EF4-FFF2-40B4-BE49-F238E27FC236}">
                <a16:creationId xmlns:a16="http://schemas.microsoft.com/office/drawing/2014/main" id="{B200754A-E99B-4329-AEA6-E522BBDD39F0}"/>
              </a:ext>
            </a:extLst>
          </p:cNvPr>
          <p:cNvSpPr/>
          <p:nvPr/>
        </p:nvSpPr>
        <p:spPr>
          <a:xfrm>
            <a:off x="1810485" y="3237480"/>
            <a:ext cx="1956713" cy="1956682"/>
          </a:xfrm>
          <a:prstGeom prst="donut">
            <a:avLst>
              <a:gd name="adj" fmla="val 10824"/>
            </a:avLst>
          </a:prstGeom>
          <a:solidFill>
            <a:srgbClr val="A7D535"/>
          </a:solidFill>
          <a:ln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4618C4-6484-4904-B165-6293F76D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Gestion de la base de données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04B3A-290C-4CD7-8A91-A49070AA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5</a:t>
            </a:fld>
            <a:endParaRPr lang="fr-FR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F3952821-A197-49D8-BE52-C7C92FB6B832}"/>
              </a:ext>
            </a:extLst>
          </p:cNvPr>
          <p:cNvGrpSpPr/>
          <p:nvPr/>
        </p:nvGrpSpPr>
        <p:grpSpPr>
          <a:xfrm>
            <a:off x="1810485" y="3237480"/>
            <a:ext cx="1956713" cy="1956682"/>
            <a:chOff x="1302485" y="3237480"/>
            <a:chExt cx="1956713" cy="1956682"/>
          </a:xfrm>
        </p:grpSpPr>
        <p:sp>
          <p:nvSpPr>
            <p:cNvPr id="18" name="Cercle : creux 17">
              <a:extLst>
                <a:ext uri="{FF2B5EF4-FFF2-40B4-BE49-F238E27FC236}">
                  <a16:creationId xmlns:a16="http://schemas.microsoft.com/office/drawing/2014/main" id="{12EA1822-8D1B-490F-BE8D-70BB4B0C1DA3}"/>
                </a:ext>
              </a:extLst>
            </p:cNvPr>
            <p:cNvSpPr/>
            <p:nvPr/>
          </p:nvSpPr>
          <p:spPr>
            <a:xfrm>
              <a:off x="1302485" y="3237480"/>
              <a:ext cx="1956713" cy="1956682"/>
            </a:xfrm>
            <a:prstGeom prst="donut">
              <a:avLst>
                <a:gd name="adj" fmla="val 1101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96800C50-E7CC-46F0-A4CD-0ABD4DA192F4}"/>
                </a:ext>
              </a:extLst>
            </p:cNvPr>
            <p:cNvSpPr/>
            <p:nvPr/>
          </p:nvSpPr>
          <p:spPr>
            <a:xfrm>
              <a:off x="1517906" y="3448485"/>
              <a:ext cx="1526121" cy="1526096"/>
            </a:xfrm>
            <a:custGeom>
              <a:avLst/>
              <a:gdLst>
                <a:gd name="connsiteX0" fmla="*/ 0 w 1526121"/>
                <a:gd name="connsiteY0" fmla="*/ 763048 h 1526096"/>
                <a:gd name="connsiteX1" fmla="*/ 763061 w 1526121"/>
                <a:gd name="connsiteY1" fmla="*/ 0 h 1526096"/>
                <a:gd name="connsiteX2" fmla="*/ 1526122 w 1526121"/>
                <a:gd name="connsiteY2" fmla="*/ 763048 h 1526096"/>
                <a:gd name="connsiteX3" fmla="*/ 763061 w 1526121"/>
                <a:gd name="connsiteY3" fmla="*/ 1526096 h 1526096"/>
                <a:gd name="connsiteX4" fmla="*/ 0 w 1526121"/>
                <a:gd name="connsiteY4" fmla="*/ 763048 h 152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121" h="1526096">
                  <a:moveTo>
                    <a:pt x="0" y="763048"/>
                  </a:moveTo>
                  <a:cubicBezTo>
                    <a:pt x="0" y="341628"/>
                    <a:pt x="341634" y="0"/>
                    <a:pt x="763061" y="0"/>
                  </a:cubicBezTo>
                  <a:cubicBezTo>
                    <a:pt x="1184488" y="0"/>
                    <a:pt x="1526122" y="341628"/>
                    <a:pt x="1526122" y="763048"/>
                  </a:cubicBezTo>
                  <a:cubicBezTo>
                    <a:pt x="1526122" y="1184468"/>
                    <a:pt x="1184488" y="1526096"/>
                    <a:pt x="763061" y="1526096"/>
                  </a:cubicBezTo>
                  <a:cubicBezTo>
                    <a:pt x="341634" y="1526096"/>
                    <a:pt x="0" y="1184468"/>
                    <a:pt x="0" y="763048"/>
                  </a:cubicBezTo>
                  <a:close/>
                </a:path>
              </a:pathLst>
            </a:custGeom>
            <a:solidFill>
              <a:schemeClr val="tx1">
                <a:lumMod val="95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495" tIns="223492" rIns="223495" bIns="223492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kern="1200" dirty="0"/>
                <a:t>Fichier utilisateur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kern="1200" dirty="0"/>
                <a:t>80 000 données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dirty="0"/>
                <a:t>10 champs</a:t>
              </a:r>
              <a:endParaRPr lang="fr-FR" sz="1400" kern="1200" dirty="0"/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72E99CA-1704-4D46-8109-8E34058597E6}"/>
              </a:ext>
            </a:extLst>
          </p:cNvPr>
          <p:cNvGrpSpPr/>
          <p:nvPr/>
        </p:nvGrpSpPr>
        <p:grpSpPr>
          <a:xfrm>
            <a:off x="1810485" y="7595364"/>
            <a:ext cx="1956713" cy="1956682"/>
            <a:chOff x="1302485" y="7595364"/>
            <a:chExt cx="1956713" cy="1956682"/>
          </a:xfrm>
        </p:grpSpPr>
        <p:sp>
          <p:nvSpPr>
            <p:cNvPr id="26" name="Cercle : creux 25">
              <a:extLst>
                <a:ext uri="{FF2B5EF4-FFF2-40B4-BE49-F238E27FC236}">
                  <a16:creationId xmlns:a16="http://schemas.microsoft.com/office/drawing/2014/main" id="{64EE901B-EC6C-40A9-B6BD-AD1EAE380394}"/>
                </a:ext>
              </a:extLst>
            </p:cNvPr>
            <p:cNvSpPr/>
            <p:nvPr/>
          </p:nvSpPr>
          <p:spPr>
            <a:xfrm>
              <a:off x="1302485" y="7595364"/>
              <a:ext cx="1956713" cy="1956682"/>
            </a:xfrm>
            <a:prstGeom prst="donut">
              <a:avLst>
                <a:gd name="adj" fmla="val 1101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CC6F2EE8-FF8E-43B5-923C-8D647C6738C7}"/>
                </a:ext>
              </a:extLst>
            </p:cNvPr>
            <p:cNvSpPr/>
            <p:nvPr/>
          </p:nvSpPr>
          <p:spPr>
            <a:xfrm>
              <a:off x="1517906" y="7811448"/>
              <a:ext cx="1526121" cy="1526096"/>
            </a:xfrm>
            <a:custGeom>
              <a:avLst/>
              <a:gdLst>
                <a:gd name="connsiteX0" fmla="*/ 0 w 1526121"/>
                <a:gd name="connsiteY0" fmla="*/ 763048 h 1526096"/>
                <a:gd name="connsiteX1" fmla="*/ 763061 w 1526121"/>
                <a:gd name="connsiteY1" fmla="*/ 0 h 1526096"/>
                <a:gd name="connsiteX2" fmla="*/ 1526122 w 1526121"/>
                <a:gd name="connsiteY2" fmla="*/ 763048 h 1526096"/>
                <a:gd name="connsiteX3" fmla="*/ 763061 w 1526121"/>
                <a:gd name="connsiteY3" fmla="*/ 1526096 h 1526096"/>
                <a:gd name="connsiteX4" fmla="*/ 0 w 1526121"/>
                <a:gd name="connsiteY4" fmla="*/ 763048 h 152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121" h="1526096">
                  <a:moveTo>
                    <a:pt x="0" y="763048"/>
                  </a:moveTo>
                  <a:cubicBezTo>
                    <a:pt x="0" y="341628"/>
                    <a:pt x="341634" y="0"/>
                    <a:pt x="763061" y="0"/>
                  </a:cubicBezTo>
                  <a:cubicBezTo>
                    <a:pt x="1184488" y="0"/>
                    <a:pt x="1526122" y="341628"/>
                    <a:pt x="1526122" y="763048"/>
                  </a:cubicBezTo>
                  <a:cubicBezTo>
                    <a:pt x="1526122" y="1184468"/>
                    <a:pt x="1184488" y="1526096"/>
                    <a:pt x="763061" y="1526096"/>
                  </a:cubicBezTo>
                  <a:cubicBezTo>
                    <a:pt x="341634" y="1526096"/>
                    <a:pt x="0" y="1184468"/>
                    <a:pt x="0" y="763048"/>
                  </a:cubicBezTo>
                  <a:close/>
                </a:path>
              </a:pathLst>
            </a:custGeom>
            <a:solidFill>
              <a:schemeClr val="tx1">
                <a:lumMod val="95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495" tIns="223492" rIns="223495" bIns="223492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kern="1200" dirty="0"/>
                <a:t> 25 Fichiers observations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kern="1200" dirty="0"/>
                <a:t>12M données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dirty="0"/>
                <a:t>75 champs</a:t>
              </a:r>
              <a:endParaRPr lang="fr-FR" sz="1400" kern="1200" dirty="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7818DC-0093-4318-9C8C-8DF1099D6520}"/>
              </a:ext>
            </a:extLst>
          </p:cNvPr>
          <p:cNvGrpSpPr/>
          <p:nvPr/>
        </p:nvGrpSpPr>
        <p:grpSpPr>
          <a:xfrm>
            <a:off x="7047261" y="5536589"/>
            <a:ext cx="3282888" cy="2860379"/>
            <a:chOff x="7047909" y="5404217"/>
            <a:chExt cx="3282888" cy="2860379"/>
          </a:xfrm>
        </p:grpSpPr>
        <p:sp>
          <p:nvSpPr>
            <p:cNvPr id="29" name="Cercle : creux 28">
              <a:extLst>
                <a:ext uri="{FF2B5EF4-FFF2-40B4-BE49-F238E27FC236}">
                  <a16:creationId xmlns:a16="http://schemas.microsoft.com/office/drawing/2014/main" id="{DE959FA6-B868-420D-9CFC-3AFCD263E15D}"/>
                </a:ext>
              </a:extLst>
            </p:cNvPr>
            <p:cNvSpPr/>
            <p:nvPr/>
          </p:nvSpPr>
          <p:spPr>
            <a:xfrm>
              <a:off x="7047909" y="5404217"/>
              <a:ext cx="1956713" cy="1956682"/>
            </a:xfrm>
            <a:prstGeom prst="donut">
              <a:avLst>
                <a:gd name="adj" fmla="val 1101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5FAAB1F6-44D3-47AF-9D99-A6A251BB38A1}"/>
                </a:ext>
              </a:extLst>
            </p:cNvPr>
            <p:cNvSpPr/>
            <p:nvPr/>
          </p:nvSpPr>
          <p:spPr>
            <a:xfrm>
              <a:off x="7263330" y="5620301"/>
              <a:ext cx="1526121" cy="1526096"/>
            </a:xfrm>
            <a:custGeom>
              <a:avLst/>
              <a:gdLst>
                <a:gd name="connsiteX0" fmla="*/ 0 w 1526121"/>
                <a:gd name="connsiteY0" fmla="*/ 763048 h 1526096"/>
                <a:gd name="connsiteX1" fmla="*/ 763061 w 1526121"/>
                <a:gd name="connsiteY1" fmla="*/ 0 h 1526096"/>
                <a:gd name="connsiteX2" fmla="*/ 1526122 w 1526121"/>
                <a:gd name="connsiteY2" fmla="*/ 763048 h 1526096"/>
                <a:gd name="connsiteX3" fmla="*/ 763061 w 1526121"/>
                <a:gd name="connsiteY3" fmla="*/ 1526096 h 1526096"/>
                <a:gd name="connsiteX4" fmla="*/ 0 w 1526121"/>
                <a:gd name="connsiteY4" fmla="*/ 763048 h 152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121" h="1526096">
                  <a:moveTo>
                    <a:pt x="0" y="763048"/>
                  </a:moveTo>
                  <a:cubicBezTo>
                    <a:pt x="0" y="341628"/>
                    <a:pt x="341634" y="0"/>
                    <a:pt x="763061" y="0"/>
                  </a:cubicBezTo>
                  <a:cubicBezTo>
                    <a:pt x="1184488" y="0"/>
                    <a:pt x="1526122" y="341628"/>
                    <a:pt x="1526122" y="763048"/>
                  </a:cubicBezTo>
                  <a:cubicBezTo>
                    <a:pt x="1526122" y="1184468"/>
                    <a:pt x="1184488" y="1526096"/>
                    <a:pt x="763061" y="1526096"/>
                  </a:cubicBezTo>
                  <a:cubicBezTo>
                    <a:pt x="341634" y="1526096"/>
                    <a:pt x="0" y="1184468"/>
                    <a:pt x="0" y="763048"/>
                  </a:cubicBezTo>
                  <a:close/>
                </a:path>
              </a:pathLst>
            </a:custGeom>
            <a:solidFill>
              <a:schemeClr val="tx1">
                <a:lumMod val="95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495" tIns="223492" rIns="223495" bIns="22349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dirty="0"/>
                <a:t>Analyses statistiques et spatiales</a:t>
              </a:r>
              <a:endParaRPr lang="fr-FR" sz="1400" kern="1200" dirty="0"/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08B19020-A16B-4B99-8EB8-824091EC9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890" y="7228004"/>
              <a:ext cx="2951907" cy="10365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A66B050-39F4-480F-AB42-D92268E00BA0}"/>
              </a:ext>
            </a:extLst>
          </p:cNvPr>
          <p:cNvGrpSpPr/>
          <p:nvPr/>
        </p:nvGrpSpPr>
        <p:grpSpPr>
          <a:xfrm>
            <a:off x="3380913" y="4882080"/>
            <a:ext cx="801989" cy="2872720"/>
            <a:chOff x="2872913" y="4882080"/>
            <a:chExt cx="801989" cy="2872720"/>
          </a:xfrm>
        </p:grpSpPr>
        <p:sp>
          <p:nvSpPr>
            <p:cNvPr id="41" name="Flèche : droite 40">
              <a:extLst>
                <a:ext uri="{FF2B5EF4-FFF2-40B4-BE49-F238E27FC236}">
                  <a16:creationId xmlns:a16="http://schemas.microsoft.com/office/drawing/2014/main" id="{D3A0D5EE-BC3E-4BB1-83FC-45C8D2593D16}"/>
                </a:ext>
              </a:extLst>
            </p:cNvPr>
            <p:cNvSpPr/>
            <p:nvPr/>
          </p:nvSpPr>
          <p:spPr>
            <a:xfrm rot="2848763">
              <a:off x="2985256" y="4965005"/>
              <a:ext cx="772571" cy="606721"/>
            </a:xfrm>
            <a:prstGeom prst="rightArrow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Flèche : droite 45">
              <a:extLst>
                <a:ext uri="{FF2B5EF4-FFF2-40B4-BE49-F238E27FC236}">
                  <a16:creationId xmlns:a16="http://schemas.microsoft.com/office/drawing/2014/main" id="{B7197E4B-5D07-4911-B15A-C105C9D9000D}"/>
                </a:ext>
              </a:extLst>
            </p:cNvPr>
            <p:cNvSpPr/>
            <p:nvPr/>
          </p:nvSpPr>
          <p:spPr>
            <a:xfrm rot="19048763">
              <a:off x="2872913" y="7148079"/>
              <a:ext cx="772571" cy="606721"/>
            </a:xfrm>
            <a:prstGeom prst="rightArrow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97385F5-1ABD-4A7E-B806-5CA59AF13C93}"/>
              </a:ext>
            </a:extLst>
          </p:cNvPr>
          <p:cNvGrpSpPr/>
          <p:nvPr/>
        </p:nvGrpSpPr>
        <p:grpSpPr>
          <a:xfrm>
            <a:off x="9055775" y="6966779"/>
            <a:ext cx="4009101" cy="2748133"/>
            <a:chOff x="9055775" y="6966779"/>
            <a:chExt cx="4009101" cy="2748133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03075DCC-69A8-4F79-B24E-9BB10D7C7A0E}"/>
                </a:ext>
              </a:extLst>
            </p:cNvPr>
            <p:cNvGrpSpPr/>
            <p:nvPr/>
          </p:nvGrpSpPr>
          <p:grpSpPr>
            <a:xfrm>
              <a:off x="9847381" y="6966779"/>
              <a:ext cx="3217495" cy="2748133"/>
              <a:chOff x="6539909" y="5404217"/>
              <a:chExt cx="3217495" cy="2748133"/>
            </a:xfrm>
          </p:grpSpPr>
          <p:sp>
            <p:nvSpPr>
              <p:cNvPr id="32" name="Cercle : creux 31">
                <a:extLst>
                  <a:ext uri="{FF2B5EF4-FFF2-40B4-BE49-F238E27FC236}">
                    <a16:creationId xmlns:a16="http://schemas.microsoft.com/office/drawing/2014/main" id="{99873892-3C5D-4ABA-81A2-22CD58961D35}"/>
                  </a:ext>
                </a:extLst>
              </p:cNvPr>
              <p:cNvSpPr/>
              <p:nvPr/>
            </p:nvSpPr>
            <p:spPr>
              <a:xfrm>
                <a:off x="6539909" y="5404217"/>
                <a:ext cx="1956713" cy="1956682"/>
              </a:xfrm>
              <a:prstGeom prst="donut">
                <a:avLst>
                  <a:gd name="adj" fmla="val 1101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FAFB5C57-3F7E-4A1A-8653-2C5DF79F72D0}"/>
                  </a:ext>
                </a:extLst>
              </p:cNvPr>
              <p:cNvSpPr/>
              <p:nvPr/>
            </p:nvSpPr>
            <p:spPr>
              <a:xfrm>
                <a:off x="6755330" y="5620301"/>
                <a:ext cx="1526121" cy="1526096"/>
              </a:xfrm>
              <a:custGeom>
                <a:avLst/>
                <a:gdLst>
                  <a:gd name="connsiteX0" fmla="*/ 0 w 1526121"/>
                  <a:gd name="connsiteY0" fmla="*/ 763048 h 1526096"/>
                  <a:gd name="connsiteX1" fmla="*/ 763061 w 1526121"/>
                  <a:gd name="connsiteY1" fmla="*/ 0 h 1526096"/>
                  <a:gd name="connsiteX2" fmla="*/ 1526122 w 1526121"/>
                  <a:gd name="connsiteY2" fmla="*/ 763048 h 1526096"/>
                  <a:gd name="connsiteX3" fmla="*/ 763061 w 1526121"/>
                  <a:gd name="connsiteY3" fmla="*/ 1526096 h 1526096"/>
                  <a:gd name="connsiteX4" fmla="*/ 0 w 1526121"/>
                  <a:gd name="connsiteY4" fmla="*/ 763048 h 1526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121" h="1526096">
                    <a:moveTo>
                      <a:pt x="0" y="763048"/>
                    </a:moveTo>
                    <a:cubicBezTo>
                      <a:pt x="0" y="341628"/>
                      <a:pt x="341634" y="0"/>
                      <a:pt x="763061" y="0"/>
                    </a:cubicBezTo>
                    <a:cubicBezTo>
                      <a:pt x="1184488" y="0"/>
                      <a:pt x="1526122" y="341628"/>
                      <a:pt x="1526122" y="763048"/>
                    </a:cubicBezTo>
                    <a:cubicBezTo>
                      <a:pt x="1526122" y="1184468"/>
                      <a:pt x="1184488" y="1526096"/>
                      <a:pt x="763061" y="1526096"/>
                    </a:cubicBezTo>
                    <a:cubicBezTo>
                      <a:pt x="341634" y="1526096"/>
                      <a:pt x="0" y="1184468"/>
                      <a:pt x="0" y="763048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alpha val="90000"/>
                </a:scheme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23495" tIns="223492" rIns="223495" bIns="22349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400" kern="1200" dirty="0"/>
                  <a:t> Analyses statistiques et spatiales</a:t>
                </a:r>
              </a:p>
            </p:txBody>
          </p:sp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F0A00AB4-8745-4916-8D7D-FDCD6E9B4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5497" y="7115758"/>
                <a:ext cx="2951907" cy="103659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51" name="Flèche : droite 50">
              <a:extLst>
                <a:ext uri="{FF2B5EF4-FFF2-40B4-BE49-F238E27FC236}">
                  <a16:creationId xmlns:a16="http://schemas.microsoft.com/office/drawing/2014/main" id="{2A0F0D25-B88C-443E-A79C-C822284E9152}"/>
                </a:ext>
              </a:extLst>
            </p:cNvPr>
            <p:cNvSpPr/>
            <p:nvPr/>
          </p:nvSpPr>
          <p:spPr>
            <a:xfrm rot="2166933">
              <a:off x="9055775" y="7070106"/>
              <a:ext cx="772571" cy="606721"/>
            </a:xfrm>
            <a:prstGeom prst="rightArrow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0424B2A-5E25-420E-811C-DA263DF64480}"/>
              </a:ext>
            </a:extLst>
          </p:cNvPr>
          <p:cNvGrpSpPr/>
          <p:nvPr/>
        </p:nvGrpSpPr>
        <p:grpSpPr>
          <a:xfrm>
            <a:off x="9093104" y="3037947"/>
            <a:ext cx="3010251" cy="2860127"/>
            <a:chOff x="9093104" y="3037947"/>
            <a:chExt cx="3010251" cy="2860127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CD67F858-DA1E-4B71-8C36-D5F2847F50E5}"/>
                </a:ext>
              </a:extLst>
            </p:cNvPr>
            <p:cNvGrpSpPr/>
            <p:nvPr/>
          </p:nvGrpSpPr>
          <p:grpSpPr>
            <a:xfrm>
              <a:off x="9847381" y="3037947"/>
              <a:ext cx="2255974" cy="2625888"/>
              <a:chOff x="9847381" y="3037947"/>
              <a:chExt cx="2255974" cy="2625888"/>
            </a:xfrm>
          </p:grpSpPr>
          <p:grpSp>
            <p:nvGrpSpPr>
              <p:cNvPr id="52" name="Groupe 51">
                <a:extLst>
                  <a:ext uri="{FF2B5EF4-FFF2-40B4-BE49-F238E27FC236}">
                    <a16:creationId xmlns:a16="http://schemas.microsoft.com/office/drawing/2014/main" id="{623FA9C3-D71E-4AB6-A776-58EA584113FA}"/>
                  </a:ext>
                </a:extLst>
              </p:cNvPr>
              <p:cNvGrpSpPr/>
              <p:nvPr/>
            </p:nvGrpSpPr>
            <p:grpSpPr>
              <a:xfrm>
                <a:off x="9847381" y="3707153"/>
                <a:ext cx="1956713" cy="1956682"/>
                <a:chOff x="6539909" y="5404217"/>
                <a:chExt cx="1956713" cy="1956682"/>
              </a:xfrm>
            </p:grpSpPr>
            <p:sp>
              <p:nvSpPr>
                <p:cNvPr id="53" name="Cercle : creux 52">
                  <a:extLst>
                    <a:ext uri="{FF2B5EF4-FFF2-40B4-BE49-F238E27FC236}">
                      <a16:creationId xmlns:a16="http://schemas.microsoft.com/office/drawing/2014/main" id="{C65F3870-F8FB-491C-8968-4B6D1B9343E7}"/>
                    </a:ext>
                  </a:extLst>
                </p:cNvPr>
                <p:cNvSpPr/>
                <p:nvPr/>
              </p:nvSpPr>
              <p:spPr>
                <a:xfrm>
                  <a:off x="6539909" y="5404217"/>
                  <a:ext cx="1956713" cy="1956682"/>
                </a:xfrm>
                <a:prstGeom prst="donut">
                  <a:avLst>
                    <a:gd name="adj" fmla="val 1101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4" name="Forme libre : forme 53">
                  <a:extLst>
                    <a:ext uri="{FF2B5EF4-FFF2-40B4-BE49-F238E27FC236}">
                      <a16:creationId xmlns:a16="http://schemas.microsoft.com/office/drawing/2014/main" id="{C08762A5-BE00-44CD-9058-3B9C4BE75508}"/>
                    </a:ext>
                  </a:extLst>
                </p:cNvPr>
                <p:cNvSpPr/>
                <p:nvPr/>
              </p:nvSpPr>
              <p:spPr>
                <a:xfrm>
                  <a:off x="6755330" y="5620301"/>
                  <a:ext cx="1526121" cy="1526096"/>
                </a:xfrm>
                <a:custGeom>
                  <a:avLst/>
                  <a:gdLst>
                    <a:gd name="connsiteX0" fmla="*/ 0 w 1526121"/>
                    <a:gd name="connsiteY0" fmla="*/ 763048 h 1526096"/>
                    <a:gd name="connsiteX1" fmla="*/ 763061 w 1526121"/>
                    <a:gd name="connsiteY1" fmla="*/ 0 h 1526096"/>
                    <a:gd name="connsiteX2" fmla="*/ 1526122 w 1526121"/>
                    <a:gd name="connsiteY2" fmla="*/ 763048 h 1526096"/>
                    <a:gd name="connsiteX3" fmla="*/ 763061 w 1526121"/>
                    <a:gd name="connsiteY3" fmla="*/ 1526096 h 1526096"/>
                    <a:gd name="connsiteX4" fmla="*/ 0 w 1526121"/>
                    <a:gd name="connsiteY4" fmla="*/ 763048 h 1526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6121" h="1526096">
                      <a:moveTo>
                        <a:pt x="0" y="763048"/>
                      </a:moveTo>
                      <a:cubicBezTo>
                        <a:pt x="0" y="341628"/>
                        <a:pt x="341634" y="0"/>
                        <a:pt x="763061" y="0"/>
                      </a:cubicBezTo>
                      <a:cubicBezTo>
                        <a:pt x="1184488" y="0"/>
                        <a:pt x="1526122" y="341628"/>
                        <a:pt x="1526122" y="763048"/>
                      </a:cubicBezTo>
                      <a:cubicBezTo>
                        <a:pt x="1526122" y="1184468"/>
                        <a:pt x="1184488" y="1526096"/>
                        <a:pt x="763061" y="1526096"/>
                      </a:cubicBezTo>
                      <a:cubicBezTo>
                        <a:pt x="341634" y="1526096"/>
                        <a:pt x="0" y="1184468"/>
                        <a:pt x="0" y="763048"/>
                      </a:cubicBezTo>
                      <a:close/>
                    </a:path>
                  </a:pathLst>
                </a:custGeom>
                <a:solidFill>
                  <a:schemeClr val="tx1">
                    <a:lumMod val="95000"/>
                    <a:alpha val="90000"/>
                  </a:schemeClr>
                </a:solidFill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23495" tIns="223492" rIns="223495" bIns="223492" numCol="1" spcCol="1270" anchor="ctr" anchorCtr="0">
                  <a:noAutofit/>
                </a:bodyPr>
                <a:lstStyle/>
                <a:p>
                  <a:pPr marL="0" lvl="0" indent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fr-FR" sz="1400" kern="1200" dirty="0"/>
                    <a:t>Visualisation</a:t>
                  </a:r>
                  <a:br>
                    <a:rPr lang="fr-FR" sz="1400" kern="1200" dirty="0"/>
                  </a:br>
                  <a:r>
                    <a:rPr lang="fr-FR" sz="1400" kern="1200" dirty="0"/>
                    <a:t>spatiale</a:t>
                  </a:r>
                </a:p>
              </p:txBody>
            </p:sp>
          </p:grpSp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F38780EC-9AC6-406C-99C5-419BADBA69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4491" y="3037947"/>
                <a:ext cx="1028864" cy="102886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56" name="Flèche : droite 55">
              <a:extLst>
                <a:ext uri="{FF2B5EF4-FFF2-40B4-BE49-F238E27FC236}">
                  <a16:creationId xmlns:a16="http://schemas.microsoft.com/office/drawing/2014/main" id="{5A6148D2-A7D9-4DB8-B0CB-820F68403588}"/>
                </a:ext>
              </a:extLst>
            </p:cNvPr>
            <p:cNvSpPr/>
            <p:nvPr/>
          </p:nvSpPr>
          <p:spPr>
            <a:xfrm rot="19619097">
              <a:off x="9093104" y="5291353"/>
              <a:ext cx="772571" cy="606721"/>
            </a:xfrm>
            <a:prstGeom prst="rightArrow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01E65A3-91F2-44C5-8090-13C32118BAA4}"/>
              </a:ext>
            </a:extLst>
          </p:cNvPr>
          <p:cNvGrpSpPr/>
          <p:nvPr/>
        </p:nvGrpSpPr>
        <p:grpSpPr>
          <a:xfrm>
            <a:off x="3965292" y="4754899"/>
            <a:ext cx="1956713" cy="2767203"/>
            <a:chOff x="7085182" y="4673750"/>
            <a:chExt cx="1956713" cy="2767203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5333900F-F1B7-4331-B7AA-A3C9FC5E3D55}"/>
                </a:ext>
              </a:extLst>
            </p:cNvPr>
            <p:cNvGrpSpPr/>
            <p:nvPr/>
          </p:nvGrpSpPr>
          <p:grpSpPr>
            <a:xfrm>
              <a:off x="7085182" y="5484271"/>
              <a:ext cx="1956713" cy="1956682"/>
              <a:chOff x="3483885" y="5427623"/>
              <a:chExt cx="1956713" cy="1956682"/>
            </a:xfrm>
          </p:grpSpPr>
          <p:sp>
            <p:nvSpPr>
              <p:cNvPr id="47" name="Cercle : creux 46">
                <a:extLst>
                  <a:ext uri="{FF2B5EF4-FFF2-40B4-BE49-F238E27FC236}">
                    <a16:creationId xmlns:a16="http://schemas.microsoft.com/office/drawing/2014/main" id="{3B78330F-F643-4CAB-A6D4-64F8BE147C19}"/>
                  </a:ext>
                </a:extLst>
              </p:cNvPr>
              <p:cNvSpPr/>
              <p:nvPr/>
            </p:nvSpPr>
            <p:spPr>
              <a:xfrm>
                <a:off x="3483885" y="5427623"/>
                <a:ext cx="1956713" cy="1956682"/>
              </a:xfrm>
              <a:prstGeom prst="donut">
                <a:avLst>
                  <a:gd name="adj" fmla="val 1101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90F7DB2F-8E59-4874-BCB5-7FE2313BA2A8}"/>
                  </a:ext>
                </a:extLst>
              </p:cNvPr>
              <p:cNvSpPr/>
              <p:nvPr/>
            </p:nvSpPr>
            <p:spPr>
              <a:xfrm>
                <a:off x="3699163" y="5642929"/>
                <a:ext cx="1526121" cy="1526096"/>
              </a:xfrm>
              <a:custGeom>
                <a:avLst/>
                <a:gdLst>
                  <a:gd name="connsiteX0" fmla="*/ 0 w 1526121"/>
                  <a:gd name="connsiteY0" fmla="*/ 763048 h 1526096"/>
                  <a:gd name="connsiteX1" fmla="*/ 763061 w 1526121"/>
                  <a:gd name="connsiteY1" fmla="*/ 0 h 1526096"/>
                  <a:gd name="connsiteX2" fmla="*/ 1526122 w 1526121"/>
                  <a:gd name="connsiteY2" fmla="*/ 763048 h 1526096"/>
                  <a:gd name="connsiteX3" fmla="*/ 763061 w 1526121"/>
                  <a:gd name="connsiteY3" fmla="*/ 1526096 h 1526096"/>
                  <a:gd name="connsiteX4" fmla="*/ 0 w 1526121"/>
                  <a:gd name="connsiteY4" fmla="*/ 763048 h 1526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121" h="1526096">
                    <a:moveTo>
                      <a:pt x="0" y="763048"/>
                    </a:moveTo>
                    <a:cubicBezTo>
                      <a:pt x="0" y="341628"/>
                      <a:pt x="341634" y="0"/>
                      <a:pt x="763061" y="0"/>
                    </a:cubicBezTo>
                    <a:cubicBezTo>
                      <a:pt x="1184488" y="0"/>
                      <a:pt x="1526122" y="341628"/>
                      <a:pt x="1526122" y="763048"/>
                    </a:cubicBezTo>
                    <a:cubicBezTo>
                      <a:pt x="1526122" y="1184468"/>
                      <a:pt x="1184488" y="1526096"/>
                      <a:pt x="763061" y="1526096"/>
                    </a:cubicBezTo>
                    <a:cubicBezTo>
                      <a:pt x="341634" y="1526096"/>
                      <a:pt x="0" y="1184468"/>
                      <a:pt x="0" y="763048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alpha val="90000"/>
                </a:scheme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23495" tIns="223492" rIns="223495" bIns="22349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400" kern="1200" dirty="0" err="1"/>
                  <a:t>GéoDataBase</a:t>
                </a:r>
                <a:r>
                  <a:rPr lang="fr-FR" sz="1400" dirty="0"/>
                  <a:t> et t</a:t>
                </a:r>
                <a:r>
                  <a:rPr lang="fr-FR" sz="1400" kern="1200" dirty="0"/>
                  <a:t>raitement spatiale</a:t>
                </a:r>
              </a:p>
            </p:txBody>
          </p: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9F8D6D7-C5FA-4613-8449-58D2E57FD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3494" y="4673750"/>
              <a:ext cx="1125575" cy="11612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93B22CA-D830-496B-A980-45ABF7A93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2" y="3413090"/>
            <a:ext cx="1423621" cy="1423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1DB0C34-68C1-4F59-8E0E-3966B9F3B3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3" y="7811448"/>
            <a:ext cx="1500198" cy="1500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0937F6E6-4C13-42AA-BE8B-CC86CF526565}"/>
              </a:ext>
            </a:extLst>
          </p:cNvPr>
          <p:cNvGrpSpPr/>
          <p:nvPr/>
        </p:nvGrpSpPr>
        <p:grpSpPr>
          <a:xfrm>
            <a:off x="12032141" y="4863328"/>
            <a:ext cx="4840663" cy="3045656"/>
            <a:chOff x="12020901" y="4836711"/>
            <a:chExt cx="4840663" cy="3045656"/>
          </a:xfrm>
          <a:effectLst/>
        </p:grpSpPr>
        <p:sp>
          <p:nvSpPr>
            <p:cNvPr id="59" name="Flèche : droite 58">
              <a:extLst>
                <a:ext uri="{FF2B5EF4-FFF2-40B4-BE49-F238E27FC236}">
                  <a16:creationId xmlns:a16="http://schemas.microsoft.com/office/drawing/2014/main" id="{8DD3AF59-80BF-40F3-B2FF-B4CF8A757FA7}"/>
                </a:ext>
              </a:extLst>
            </p:cNvPr>
            <p:cNvSpPr/>
            <p:nvPr/>
          </p:nvSpPr>
          <p:spPr>
            <a:xfrm>
              <a:off x="12028809" y="7121461"/>
              <a:ext cx="772571" cy="606721"/>
            </a:xfrm>
            <a:prstGeom prst="rightArrow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Flèche : droite 59">
              <a:extLst>
                <a:ext uri="{FF2B5EF4-FFF2-40B4-BE49-F238E27FC236}">
                  <a16:creationId xmlns:a16="http://schemas.microsoft.com/office/drawing/2014/main" id="{2C36EBF6-95AB-44D0-BE6F-993BF16AF27A}"/>
                </a:ext>
              </a:extLst>
            </p:cNvPr>
            <p:cNvSpPr/>
            <p:nvPr/>
          </p:nvSpPr>
          <p:spPr>
            <a:xfrm>
              <a:off x="12020901" y="4864184"/>
              <a:ext cx="772571" cy="606721"/>
            </a:xfrm>
            <a:prstGeom prst="rightArrow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34EEB13-8EC3-4E42-85DC-E0FFBEAB5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1400" r="9062" b="3117"/>
            <a:stretch/>
          </p:blipFill>
          <p:spPr>
            <a:xfrm>
              <a:off x="13178191" y="4836711"/>
              <a:ext cx="3683373" cy="3045656"/>
            </a:xfrm>
            <a:prstGeom prst="round2DiagRect">
              <a:avLst>
                <a:gd name="adj1" fmla="val 50000"/>
                <a:gd name="adj2" fmla="val 50000"/>
              </a:avLst>
            </a:prstGeom>
            <a:ln w="190500" cap="sq">
              <a:solidFill>
                <a:schemeClr val="accent1"/>
              </a:solidFill>
              <a:miter lim="800000"/>
            </a:ln>
            <a:effectLst/>
          </p:spPr>
        </p:pic>
      </p:grpSp>
      <p:sp>
        <p:nvSpPr>
          <p:cNvPr id="61" name="Flèche : droite 60">
            <a:extLst>
              <a:ext uri="{FF2B5EF4-FFF2-40B4-BE49-F238E27FC236}">
                <a16:creationId xmlns:a16="http://schemas.microsoft.com/office/drawing/2014/main" id="{D98C34A9-7832-4B79-A0ED-61F42545BCB6}"/>
              </a:ext>
            </a:extLst>
          </p:cNvPr>
          <p:cNvSpPr/>
          <p:nvPr/>
        </p:nvSpPr>
        <p:spPr>
          <a:xfrm>
            <a:off x="6110123" y="6079197"/>
            <a:ext cx="772571" cy="606721"/>
          </a:xfrm>
          <a:prstGeom prst="rightArrow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Forme libre : forme 61">
            <a:extLst>
              <a:ext uri="{FF2B5EF4-FFF2-40B4-BE49-F238E27FC236}">
                <a16:creationId xmlns:a16="http://schemas.microsoft.com/office/drawing/2014/main" id="{038FA9D5-4BCA-49B7-93D8-61E8CF1623D8}"/>
              </a:ext>
            </a:extLst>
          </p:cNvPr>
          <p:cNvSpPr/>
          <p:nvPr/>
        </p:nvSpPr>
        <p:spPr>
          <a:xfrm>
            <a:off x="4182851" y="5751895"/>
            <a:ext cx="1526121" cy="1526096"/>
          </a:xfrm>
          <a:custGeom>
            <a:avLst/>
            <a:gdLst>
              <a:gd name="connsiteX0" fmla="*/ 0 w 1526121"/>
              <a:gd name="connsiteY0" fmla="*/ 763048 h 1526096"/>
              <a:gd name="connsiteX1" fmla="*/ 763061 w 1526121"/>
              <a:gd name="connsiteY1" fmla="*/ 0 h 1526096"/>
              <a:gd name="connsiteX2" fmla="*/ 1526122 w 1526121"/>
              <a:gd name="connsiteY2" fmla="*/ 763048 h 1526096"/>
              <a:gd name="connsiteX3" fmla="*/ 763061 w 1526121"/>
              <a:gd name="connsiteY3" fmla="*/ 1526096 h 1526096"/>
              <a:gd name="connsiteX4" fmla="*/ 0 w 1526121"/>
              <a:gd name="connsiteY4" fmla="*/ 763048 h 152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121" h="1526096">
                <a:moveTo>
                  <a:pt x="0" y="763048"/>
                </a:moveTo>
                <a:cubicBezTo>
                  <a:pt x="0" y="341628"/>
                  <a:pt x="341634" y="0"/>
                  <a:pt x="763061" y="0"/>
                </a:cubicBezTo>
                <a:cubicBezTo>
                  <a:pt x="1184488" y="0"/>
                  <a:pt x="1526122" y="341628"/>
                  <a:pt x="1526122" y="763048"/>
                </a:cubicBezTo>
                <a:cubicBezTo>
                  <a:pt x="1526122" y="1184468"/>
                  <a:pt x="1184488" y="1526096"/>
                  <a:pt x="763061" y="1526096"/>
                </a:cubicBezTo>
                <a:cubicBezTo>
                  <a:pt x="341634" y="1526096"/>
                  <a:pt x="0" y="1184468"/>
                  <a:pt x="0" y="763048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3495" tIns="223492" rIns="223495" bIns="22349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dirty="0"/>
              <a:t>Traitement des fichiers</a:t>
            </a:r>
            <a:endParaRPr lang="fr-FR" sz="1400" kern="1200" dirty="0"/>
          </a:p>
        </p:txBody>
      </p:sp>
    </p:spTree>
    <p:extLst>
      <p:ext uri="{BB962C8B-B14F-4D97-AF65-F5344CB8AC3E}">
        <p14:creationId xmlns:p14="http://schemas.microsoft.com/office/powerpoint/2010/main" val="1310888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995E-6 4.87179E-6 L -0.17362 0.000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8391E-6 3.33333E-6 L 0.17363 -0.000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1" y="-3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3E00C5D0-9073-41F1-A31A-7352626BB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169570"/>
              </p:ext>
            </p:extLst>
          </p:nvPr>
        </p:nvGraphicFramePr>
        <p:xfrm>
          <a:off x="6914367" y="8317617"/>
          <a:ext cx="9111400" cy="1186815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138925">
                  <a:extLst>
                    <a:ext uri="{9D8B030D-6E8A-4147-A177-3AD203B41FA5}">
                      <a16:colId xmlns:a16="http://schemas.microsoft.com/office/drawing/2014/main" val="1227683282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3526990294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3427613480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858713073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1866829479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198461545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672559115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277334389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effectLst/>
                        </a:rPr>
                        <a:t>Ref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Espèce </a:t>
                      </a:r>
                      <a:r>
                        <a:rPr lang="fr-FR" sz="1400" u="none" strike="noStrike" dirty="0" err="1">
                          <a:effectLst/>
                        </a:rPr>
                        <a:t>Biolovision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Nom espèce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Groupe taxonomique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Date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X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Y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de l'observateur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6862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60557691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5158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Souci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Papillons de jour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02.01.2017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871655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6268687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12540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66624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60557692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5595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Vulcain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Papillons de jour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02.01.2017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871655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6268687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45873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4774435"/>
                  </a:ext>
                </a:extLst>
              </a:tr>
            </a:tbl>
          </a:graphicData>
        </a:graphic>
      </p:graphicFrame>
      <p:grpSp>
        <p:nvGrpSpPr>
          <p:cNvPr id="65" name="Groupe 64">
            <a:extLst>
              <a:ext uri="{FF2B5EF4-FFF2-40B4-BE49-F238E27FC236}">
                <a16:creationId xmlns:a16="http://schemas.microsoft.com/office/drawing/2014/main" id="{0295A484-7291-40A1-87BF-51B11CCA458A}"/>
              </a:ext>
            </a:extLst>
          </p:cNvPr>
          <p:cNvGrpSpPr/>
          <p:nvPr/>
        </p:nvGrpSpPr>
        <p:grpSpPr>
          <a:xfrm>
            <a:off x="374741" y="3118434"/>
            <a:ext cx="1879024" cy="1924162"/>
            <a:chOff x="4045243" y="5569122"/>
            <a:chExt cx="1879024" cy="1924162"/>
          </a:xfrm>
        </p:grpSpPr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E8051A06-5778-4855-BC37-2E1E75B7717C}"/>
                </a:ext>
              </a:extLst>
            </p:cNvPr>
            <p:cNvSpPr/>
            <p:nvPr/>
          </p:nvSpPr>
          <p:spPr>
            <a:xfrm>
              <a:off x="4182851" y="5751895"/>
              <a:ext cx="1526121" cy="1526096"/>
            </a:xfrm>
            <a:custGeom>
              <a:avLst/>
              <a:gdLst>
                <a:gd name="connsiteX0" fmla="*/ 0 w 1526121"/>
                <a:gd name="connsiteY0" fmla="*/ 763048 h 1526096"/>
                <a:gd name="connsiteX1" fmla="*/ 763061 w 1526121"/>
                <a:gd name="connsiteY1" fmla="*/ 0 h 1526096"/>
                <a:gd name="connsiteX2" fmla="*/ 1526122 w 1526121"/>
                <a:gd name="connsiteY2" fmla="*/ 763048 h 1526096"/>
                <a:gd name="connsiteX3" fmla="*/ 763061 w 1526121"/>
                <a:gd name="connsiteY3" fmla="*/ 1526096 h 1526096"/>
                <a:gd name="connsiteX4" fmla="*/ 0 w 1526121"/>
                <a:gd name="connsiteY4" fmla="*/ 763048 h 152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121" h="1526096">
                  <a:moveTo>
                    <a:pt x="0" y="763048"/>
                  </a:moveTo>
                  <a:cubicBezTo>
                    <a:pt x="0" y="341628"/>
                    <a:pt x="341634" y="0"/>
                    <a:pt x="763061" y="0"/>
                  </a:cubicBezTo>
                  <a:cubicBezTo>
                    <a:pt x="1184488" y="0"/>
                    <a:pt x="1526122" y="341628"/>
                    <a:pt x="1526122" y="763048"/>
                  </a:cubicBezTo>
                  <a:cubicBezTo>
                    <a:pt x="1526122" y="1184468"/>
                    <a:pt x="1184488" y="1526096"/>
                    <a:pt x="763061" y="1526096"/>
                  </a:cubicBezTo>
                  <a:cubicBezTo>
                    <a:pt x="341634" y="1526096"/>
                    <a:pt x="0" y="1184468"/>
                    <a:pt x="0" y="763048"/>
                  </a:cubicBez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495" tIns="223492" rIns="223495" bIns="22349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dirty="0"/>
                <a:t>Traitement des fichiers</a:t>
              </a:r>
              <a:endParaRPr lang="fr-FR" sz="1400" kern="1200" dirty="0"/>
            </a:p>
          </p:txBody>
        </p:sp>
        <p:sp>
          <p:nvSpPr>
            <p:cNvPr id="67" name="Cercle : creux 66">
              <a:extLst>
                <a:ext uri="{FF2B5EF4-FFF2-40B4-BE49-F238E27FC236}">
                  <a16:creationId xmlns:a16="http://schemas.microsoft.com/office/drawing/2014/main" id="{88F0E02F-2614-4F84-8CD2-1C6F1A45E227}"/>
                </a:ext>
              </a:extLst>
            </p:cNvPr>
            <p:cNvSpPr/>
            <p:nvPr/>
          </p:nvSpPr>
          <p:spPr>
            <a:xfrm>
              <a:off x="4045243" y="5569122"/>
              <a:ext cx="1879024" cy="1924162"/>
            </a:xfrm>
            <a:prstGeom prst="donut">
              <a:avLst>
                <a:gd name="adj" fmla="val 10824"/>
              </a:avLst>
            </a:prstGeom>
            <a:solidFill>
              <a:srgbClr val="A7D535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4618C4-6484-4904-B165-6293F76D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Gestion de la base de données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04B3A-290C-4CD7-8A91-A49070AA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6</a:t>
            </a:fld>
            <a:endParaRPr lang="fr-FR" dirty="0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B12F4937-8A56-44A9-92E6-6770B4FCD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054170"/>
              </p:ext>
            </p:extLst>
          </p:nvPr>
        </p:nvGraphicFramePr>
        <p:xfrm>
          <a:off x="512349" y="5205536"/>
          <a:ext cx="5697999" cy="4185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01C77CF3-025D-4382-BCDC-AAC955925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198463"/>
              </p:ext>
            </p:extLst>
          </p:nvPr>
        </p:nvGraphicFramePr>
        <p:xfrm>
          <a:off x="2889546" y="10914250"/>
          <a:ext cx="5697999" cy="4185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B29F6A9E-BA16-4BA7-B37B-DB086B5EC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71751"/>
              </p:ext>
            </p:extLst>
          </p:nvPr>
        </p:nvGraphicFramePr>
        <p:xfrm>
          <a:off x="8375126" y="10914249"/>
          <a:ext cx="5697999" cy="4185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Zoom de diapositive 12">
                <a:extLst>
                  <a:ext uri="{FF2B5EF4-FFF2-40B4-BE49-F238E27FC236}">
                    <a16:creationId xmlns:a16="http://schemas.microsoft.com/office/drawing/2014/main" id="{34D07A3A-5EAB-49FC-81FB-C6AD095D73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2470409"/>
                  </p:ext>
                </p:extLst>
              </p:nvPr>
            </p:nvGraphicFramePr>
            <p:xfrm>
              <a:off x="16489662" y="1431074"/>
              <a:ext cx="875198" cy="875198"/>
            </p:xfrm>
            <a:graphic>
              <a:graphicData uri="http://schemas.microsoft.com/office/powerpoint/2016/slidezoom">
                <pslz:sldZm>
                  <pslz:sldZmObj sldId="270" cId="1789903423">
                    <pslz:zmPr id="{36A666AA-E0CD-43FA-B2DB-FECDC05AA5CA}" returnToParent="0" imageType="cover" transitionDur="1000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75198" cy="87519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Zoom de diapositive 12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34D07A3A-5EAB-49FC-81FB-C6AD095D73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89662" y="1431074"/>
                <a:ext cx="875198" cy="87519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2AF397-A477-4CDE-BC56-09558092F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815371"/>
              </p:ext>
            </p:extLst>
          </p:nvPr>
        </p:nvGraphicFramePr>
        <p:xfrm>
          <a:off x="6914367" y="4944999"/>
          <a:ext cx="10250325" cy="1186815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138925">
                  <a:extLst>
                    <a:ext uri="{9D8B030D-6E8A-4147-A177-3AD203B41FA5}">
                      <a16:colId xmlns:a16="http://schemas.microsoft.com/office/drawing/2014/main" val="2944167658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1826861387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453681253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2946275408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4197275008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3862798905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466736028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3652343045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190511173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effectLst/>
                        </a:rPr>
                        <a:t>Ref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Espèce </a:t>
                      </a:r>
                      <a:r>
                        <a:rPr lang="fr-FR" sz="1400" u="none" strike="noStrike" dirty="0" err="1">
                          <a:effectLst/>
                        </a:rPr>
                        <a:t>Biolovision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Nom espèce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Groupe taxonomique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Protection nationale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Date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X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Y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de l'observateur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407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60557688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10352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Criquet migrateur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Orthoptères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Non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02.01.2017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871655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6268687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8763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7834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60557689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10372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Aïolope automnale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Orthoptères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Non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02.01.2017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871655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6268687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8763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2100191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B5A324F-1F24-4769-9F3D-F751B7C58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687512"/>
              </p:ext>
            </p:extLst>
          </p:nvPr>
        </p:nvGraphicFramePr>
        <p:xfrm>
          <a:off x="6914367" y="3527651"/>
          <a:ext cx="10250325" cy="118681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38925">
                  <a:extLst>
                    <a:ext uri="{9D8B030D-6E8A-4147-A177-3AD203B41FA5}">
                      <a16:colId xmlns:a16="http://schemas.microsoft.com/office/drawing/2014/main" val="3240505118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1883666346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845003583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3998708261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283979434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2307896545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4248938368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529747633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346478115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effectLst/>
                        </a:rPr>
                        <a:t>Ref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Espèce </a:t>
                      </a:r>
                      <a:r>
                        <a:rPr lang="fr-FR" sz="1400" u="none" strike="noStrike" dirty="0" err="1">
                          <a:effectLst/>
                        </a:rPr>
                        <a:t>Biolovision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Nom espèce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Groupe taxonomique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Protection nationale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Date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X Lambert93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Y Lambert93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de l'observateur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36268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60610870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2725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Sympétrum strié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Odonates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Non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04.01.2017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865198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6272138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8763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26111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60610895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2725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 err="1">
                          <a:effectLst/>
                        </a:rPr>
                        <a:t>Sympétrum</a:t>
                      </a:r>
                      <a:r>
                        <a:rPr lang="fr-FR" sz="1200" u="none" strike="noStrike" dirty="0">
                          <a:effectLst/>
                        </a:rPr>
                        <a:t> strié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Odonates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Non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04.01.2017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864968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6272456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8763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0010469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167D047-6C8D-4510-8A3B-413DBD790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064125"/>
              </p:ext>
            </p:extLst>
          </p:nvPr>
        </p:nvGraphicFramePr>
        <p:xfrm>
          <a:off x="6914367" y="6452684"/>
          <a:ext cx="10250325" cy="1369695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138925">
                  <a:extLst>
                    <a:ext uri="{9D8B030D-6E8A-4147-A177-3AD203B41FA5}">
                      <a16:colId xmlns:a16="http://schemas.microsoft.com/office/drawing/2014/main" val="2789264648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1694374776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2614058965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170757524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4241711315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951078867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225035677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1967979093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221104403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effectLst/>
                        </a:rPr>
                        <a:t>Ref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Espèce </a:t>
                      </a:r>
                      <a:r>
                        <a:rPr lang="fr-FR" sz="1400" u="none" strike="noStrike" dirty="0" err="1">
                          <a:effectLst/>
                        </a:rPr>
                        <a:t>Biolovision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Nom espèce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Groupe taxonomique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Protection nationale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Date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X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Y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de l'observateur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45596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61673522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8990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Salamandre tachetée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Amphibiens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Non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01.01.2017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865462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6392081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58132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31283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73784430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15021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Salamandre tachetée (S.s.terrestris)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Amphibiens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Non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04.01.2017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553088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6747612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15885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6786334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D48E4CE1-0814-45C4-9634-C3A90D464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926026"/>
              </p:ext>
            </p:extLst>
          </p:nvPr>
        </p:nvGraphicFramePr>
        <p:xfrm>
          <a:off x="6914367" y="8317617"/>
          <a:ext cx="10250325" cy="1186815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138925">
                  <a:extLst>
                    <a:ext uri="{9D8B030D-6E8A-4147-A177-3AD203B41FA5}">
                      <a16:colId xmlns:a16="http://schemas.microsoft.com/office/drawing/2014/main" val="1227683282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3526990294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3427613480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858713073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2801604710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1866829479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198461545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672559115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277334389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effectLst/>
                        </a:rPr>
                        <a:t>Ref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Espèce </a:t>
                      </a:r>
                      <a:r>
                        <a:rPr lang="fr-FR" sz="1400" u="none" strike="noStrike" dirty="0" err="1">
                          <a:effectLst/>
                        </a:rPr>
                        <a:t>Biolovision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Nom espèce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Groupe taxonomique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Protection nationale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Date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X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Y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de l'observateur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6862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60557691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5158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Souci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Papillons de jour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NA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02.01.2017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871655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6268687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12540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66624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60557692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5595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Vulcain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Papillons de jour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NA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02.01.2017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871655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6268687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45873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4774435"/>
                  </a:ext>
                </a:extLst>
              </a:tr>
            </a:tbl>
          </a:graphicData>
        </a:graphic>
      </p:graphicFrame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3860CF5F-D286-41DE-B913-B589A29D4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95080"/>
              </p:ext>
            </p:extLst>
          </p:nvPr>
        </p:nvGraphicFramePr>
        <p:xfrm>
          <a:off x="6914367" y="3286394"/>
          <a:ext cx="10250325" cy="362140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38925">
                  <a:extLst>
                    <a:ext uri="{9D8B030D-6E8A-4147-A177-3AD203B41FA5}">
                      <a16:colId xmlns:a16="http://schemas.microsoft.com/office/drawing/2014/main" val="3240505118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1883666346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845003583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3998708261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283979434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2307896545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4248938368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529747633"/>
                    </a:ext>
                  </a:extLst>
                </a:gridCol>
                <a:gridCol w="1138925">
                  <a:extLst>
                    <a:ext uri="{9D8B030D-6E8A-4147-A177-3AD203B41FA5}">
                      <a16:colId xmlns:a16="http://schemas.microsoft.com/office/drawing/2014/main" val="346478115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effectLst/>
                        </a:rPr>
                        <a:t>Ref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Espèce </a:t>
                      </a:r>
                      <a:r>
                        <a:rPr lang="fr-FR" sz="1400" u="none" strike="noStrike" dirty="0" err="1">
                          <a:effectLst/>
                        </a:rPr>
                        <a:t>Biolovision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Nom espèce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Groupe taxonomique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Protection nationale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Date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X Lambert93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Y Lambert93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de l'observateur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36268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60610870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2725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Sympétrum strié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Odonates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Non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04.01.2017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865198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6272138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8763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26111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60610895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2725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 err="1">
                          <a:effectLst/>
                        </a:rPr>
                        <a:t>Sympétrum</a:t>
                      </a:r>
                      <a:r>
                        <a:rPr lang="fr-FR" sz="1200" u="none" strike="noStrike" dirty="0">
                          <a:effectLst/>
                        </a:rPr>
                        <a:t> strié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Odonates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Non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04.01.2017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864968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6272456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8763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00104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60557688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10352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Criquet migrateur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Orthoptères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Non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02.01.2017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871655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6268687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8763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48297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60557689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10372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Aïolope automnale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Orthoptères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Non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02.01.2017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871655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6268687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8763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24568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61673522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8990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Salamandre tachetée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Amphibiens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Non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01.01.2017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865462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6392081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58132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7766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73784430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15021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Salamandre tachetée (S.s.terrestris)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Amphibiens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Non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04.01.2017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553088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6747612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15885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88843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60557691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5158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Souci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Papillons de jour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NA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02.01.2017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871655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6268687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12540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51878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60557692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5595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Vulcain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Papillons de jour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NA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02.01.2017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871655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6268687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 dirty="0">
                          <a:effectLst/>
                        </a:rPr>
                        <a:t>45873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8204591"/>
                  </a:ext>
                </a:extLst>
              </a:tr>
            </a:tbl>
          </a:graphicData>
        </a:graphic>
      </p:graphicFrame>
      <p:pic>
        <p:nvPicPr>
          <p:cNvPr id="21" name="Image 20">
            <a:extLst>
              <a:ext uri="{FF2B5EF4-FFF2-40B4-BE49-F238E27FC236}">
                <a16:creationId xmlns:a16="http://schemas.microsoft.com/office/drawing/2014/main" id="{1B738CC3-4159-4E9F-8A5A-9CAA133AB1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70" y="3101764"/>
            <a:ext cx="1125575" cy="1161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054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7A0CBF6-ED89-4698-AA38-8FF9CB9D5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07A0CBF6-ED89-4698-AA38-8FF9CB9D5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0035620-C33C-44B7-AA9E-2A07629D4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60035620-C33C-44B7-AA9E-2A07629D4F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9DD885-8859-4E16-ABCF-9E200B9DC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9D9DD885-8859-4E16-ABCF-9E200B9DC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B2F2587-473D-4FBE-A85A-99FA10364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graphicEl>
                                              <a:dgm id="{4B2F2587-473D-4FBE-A85A-99FA10364D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DC303C-DC9F-4756-B107-00A1A3FD5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graphicEl>
                                              <a:dgm id="{70DC303C-DC9F-4756-B107-00A1A3FD5B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B0077C01-6AC5-4DBC-B2FA-0AB3CF874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595517"/>
              </p:ext>
            </p:extLst>
          </p:nvPr>
        </p:nvGraphicFramePr>
        <p:xfrm>
          <a:off x="576959" y="3052014"/>
          <a:ext cx="7269672" cy="3005316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908709">
                  <a:extLst>
                    <a:ext uri="{9D8B030D-6E8A-4147-A177-3AD203B41FA5}">
                      <a16:colId xmlns:a16="http://schemas.microsoft.com/office/drawing/2014/main" val="3887136965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190478781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2483695931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498018588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1772934338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3510977580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4143155239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3267059900"/>
                    </a:ext>
                  </a:extLst>
                </a:gridCol>
              </a:tblGrid>
              <a:tr h="8593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effectLst/>
                        </a:rPr>
                        <a:t>Ref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Espèce </a:t>
                      </a:r>
                      <a:r>
                        <a:rPr lang="fr-FR" sz="1400" u="none" strike="noStrike" dirty="0" err="1">
                          <a:effectLst/>
                        </a:rPr>
                        <a:t>Biolovision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Date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Lieu-dit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coordo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Nombre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Détails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universel observateur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346543288"/>
                  </a:ext>
                </a:extLst>
              </a:tr>
              <a:tr h="71439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61673522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8990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01.01.2017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1043800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2x (vu)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59655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248969385"/>
                  </a:ext>
                </a:extLst>
              </a:tr>
              <a:tr h="71439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61615765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8990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15.01.2017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1043800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5x (vu)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59655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1617267441"/>
                  </a:ext>
                </a:extLst>
              </a:tr>
              <a:tr h="71439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61202171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8981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15.01.2017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1454048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2x adultes (en main)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126133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2598975309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004618C4-6484-4904-B165-6293F76D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Gestion de la base de données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04B3A-290C-4CD7-8A91-A49070AA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763E1-AB8A-477B-8463-F369BB952DD1}" type="slidenum">
              <a:rPr lang="fr-FR" smtClean="0"/>
              <a:t>7</a:t>
            </a:fld>
            <a:endParaRPr lang="fr-FR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2B098CD-1354-4B88-B9B7-E14165EEE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51875"/>
              </p:ext>
            </p:extLst>
          </p:nvPr>
        </p:nvGraphicFramePr>
        <p:xfrm>
          <a:off x="576959" y="3057190"/>
          <a:ext cx="16538940" cy="3007230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918830">
                  <a:extLst>
                    <a:ext uri="{9D8B030D-6E8A-4147-A177-3AD203B41FA5}">
                      <a16:colId xmlns:a16="http://schemas.microsoft.com/office/drawing/2014/main" val="3887136965"/>
                    </a:ext>
                  </a:extLst>
                </a:gridCol>
                <a:gridCol w="918830">
                  <a:extLst>
                    <a:ext uri="{9D8B030D-6E8A-4147-A177-3AD203B41FA5}">
                      <a16:colId xmlns:a16="http://schemas.microsoft.com/office/drawing/2014/main" val="190478781"/>
                    </a:ext>
                  </a:extLst>
                </a:gridCol>
                <a:gridCol w="918830">
                  <a:extLst>
                    <a:ext uri="{9D8B030D-6E8A-4147-A177-3AD203B41FA5}">
                      <a16:colId xmlns:a16="http://schemas.microsoft.com/office/drawing/2014/main" val="936582443"/>
                    </a:ext>
                  </a:extLst>
                </a:gridCol>
                <a:gridCol w="1104305">
                  <a:extLst>
                    <a:ext uri="{9D8B030D-6E8A-4147-A177-3AD203B41FA5}">
                      <a16:colId xmlns:a16="http://schemas.microsoft.com/office/drawing/2014/main" val="1265406619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483695931"/>
                    </a:ext>
                  </a:extLst>
                </a:gridCol>
                <a:gridCol w="712385">
                  <a:extLst>
                    <a:ext uri="{9D8B030D-6E8A-4147-A177-3AD203B41FA5}">
                      <a16:colId xmlns:a16="http://schemas.microsoft.com/office/drawing/2014/main" val="2226800530"/>
                    </a:ext>
                  </a:extLst>
                </a:gridCol>
                <a:gridCol w="918830">
                  <a:extLst>
                    <a:ext uri="{9D8B030D-6E8A-4147-A177-3AD203B41FA5}">
                      <a16:colId xmlns:a16="http://schemas.microsoft.com/office/drawing/2014/main" val="798229358"/>
                    </a:ext>
                  </a:extLst>
                </a:gridCol>
                <a:gridCol w="918830">
                  <a:extLst>
                    <a:ext uri="{9D8B030D-6E8A-4147-A177-3AD203B41FA5}">
                      <a16:colId xmlns:a16="http://schemas.microsoft.com/office/drawing/2014/main" val="1091222310"/>
                    </a:ext>
                  </a:extLst>
                </a:gridCol>
                <a:gridCol w="918830">
                  <a:extLst>
                    <a:ext uri="{9D8B030D-6E8A-4147-A177-3AD203B41FA5}">
                      <a16:colId xmlns:a16="http://schemas.microsoft.com/office/drawing/2014/main" val="2088487395"/>
                    </a:ext>
                  </a:extLst>
                </a:gridCol>
                <a:gridCol w="918830">
                  <a:extLst>
                    <a:ext uri="{9D8B030D-6E8A-4147-A177-3AD203B41FA5}">
                      <a16:colId xmlns:a16="http://schemas.microsoft.com/office/drawing/2014/main" val="498018588"/>
                    </a:ext>
                  </a:extLst>
                </a:gridCol>
                <a:gridCol w="918830">
                  <a:extLst>
                    <a:ext uri="{9D8B030D-6E8A-4147-A177-3AD203B41FA5}">
                      <a16:colId xmlns:a16="http://schemas.microsoft.com/office/drawing/2014/main" val="396885921"/>
                    </a:ext>
                  </a:extLst>
                </a:gridCol>
                <a:gridCol w="918830">
                  <a:extLst>
                    <a:ext uri="{9D8B030D-6E8A-4147-A177-3AD203B41FA5}">
                      <a16:colId xmlns:a16="http://schemas.microsoft.com/office/drawing/2014/main" val="4008604661"/>
                    </a:ext>
                  </a:extLst>
                </a:gridCol>
                <a:gridCol w="918830">
                  <a:extLst>
                    <a:ext uri="{9D8B030D-6E8A-4147-A177-3AD203B41FA5}">
                      <a16:colId xmlns:a16="http://schemas.microsoft.com/office/drawing/2014/main" val="1772934338"/>
                    </a:ext>
                  </a:extLst>
                </a:gridCol>
                <a:gridCol w="918830">
                  <a:extLst>
                    <a:ext uri="{9D8B030D-6E8A-4147-A177-3AD203B41FA5}">
                      <a16:colId xmlns:a16="http://schemas.microsoft.com/office/drawing/2014/main" val="421553419"/>
                    </a:ext>
                  </a:extLst>
                </a:gridCol>
                <a:gridCol w="918830">
                  <a:extLst>
                    <a:ext uri="{9D8B030D-6E8A-4147-A177-3AD203B41FA5}">
                      <a16:colId xmlns:a16="http://schemas.microsoft.com/office/drawing/2014/main" val="3510977580"/>
                    </a:ext>
                  </a:extLst>
                </a:gridCol>
                <a:gridCol w="822511">
                  <a:extLst>
                    <a:ext uri="{9D8B030D-6E8A-4147-A177-3AD203B41FA5}">
                      <a16:colId xmlns:a16="http://schemas.microsoft.com/office/drawing/2014/main" val="4143155239"/>
                    </a:ext>
                  </a:extLst>
                </a:gridCol>
                <a:gridCol w="1039661">
                  <a:extLst>
                    <a:ext uri="{9D8B030D-6E8A-4147-A177-3AD203B41FA5}">
                      <a16:colId xmlns:a16="http://schemas.microsoft.com/office/drawing/2014/main" val="3267059900"/>
                    </a:ext>
                  </a:extLst>
                </a:gridCol>
                <a:gridCol w="894318">
                  <a:extLst>
                    <a:ext uri="{9D8B030D-6E8A-4147-A177-3AD203B41FA5}">
                      <a16:colId xmlns:a16="http://schemas.microsoft.com/office/drawing/2014/main" val="3473305700"/>
                    </a:ext>
                  </a:extLst>
                </a:gridCol>
              </a:tblGrid>
              <a:tr h="82977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effectLst/>
                        </a:rPr>
                        <a:t>Ref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Espèce </a:t>
                      </a:r>
                      <a:r>
                        <a:rPr lang="fr-FR" sz="1400" u="none" strike="noStrike" dirty="0" err="1">
                          <a:effectLst/>
                        </a:rPr>
                        <a:t>Biolovision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Nom espèce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Groupe taxonomique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Date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Jour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Mois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Année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Jour de l'année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Lieu-dit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Lieu-dit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Commune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X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Y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Nombre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Détails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observateur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Anonyme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346543288"/>
                  </a:ext>
                </a:extLst>
              </a:tr>
              <a:tr h="72581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61673522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8990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Salamandre tachetée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Amphibiens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01.01.2017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2017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1043800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effectLst/>
                        </a:rPr>
                        <a:t>Lagier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Francillon-sur-Roubion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865462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6392081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2x (vu)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59655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248969385"/>
                  </a:ext>
                </a:extLst>
              </a:tr>
              <a:tr h="72581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61615765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8990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Salamandre tachetée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Amphibiens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15.01.2017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2017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1043800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effectLst/>
                        </a:rPr>
                        <a:t>Lagier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Francillon-sur-Roubion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865462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6392081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5x (vu)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59655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2950944095"/>
                  </a:ext>
                </a:extLst>
              </a:tr>
              <a:tr h="72581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61202171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8981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Triton crêté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Amphibiens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15.01.2017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2017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1454048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l'Oucherie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Savonnières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515669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6694603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2x adultes (en main)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126133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2598975309"/>
                  </a:ext>
                </a:extLst>
              </a:tr>
            </a:tbl>
          </a:graphicData>
        </a:graphic>
      </p:graphicFrame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D45E19BE-1D5E-4554-B7B4-A3C9A5289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999753"/>
              </p:ext>
            </p:extLst>
          </p:nvPr>
        </p:nvGraphicFramePr>
        <p:xfrm>
          <a:off x="1385396" y="6861831"/>
          <a:ext cx="2757124" cy="2617399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755368">
                  <a:extLst>
                    <a:ext uri="{9D8B030D-6E8A-4147-A177-3AD203B41FA5}">
                      <a16:colId xmlns:a16="http://schemas.microsoft.com/office/drawing/2014/main" val="190478781"/>
                    </a:ext>
                  </a:extLst>
                </a:gridCol>
                <a:gridCol w="890535">
                  <a:extLst>
                    <a:ext uri="{9D8B030D-6E8A-4147-A177-3AD203B41FA5}">
                      <a16:colId xmlns:a16="http://schemas.microsoft.com/office/drawing/2014/main" val="936582443"/>
                    </a:ext>
                  </a:extLst>
                </a:gridCol>
                <a:gridCol w="1111221">
                  <a:extLst>
                    <a:ext uri="{9D8B030D-6E8A-4147-A177-3AD203B41FA5}">
                      <a16:colId xmlns:a16="http://schemas.microsoft.com/office/drawing/2014/main" val="1265406619"/>
                    </a:ext>
                  </a:extLst>
                </a:gridCol>
              </a:tblGrid>
              <a:tr h="95197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Espèce </a:t>
                      </a:r>
                      <a:r>
                        <a:rPr lang="fr-FR" sz="1400" u="none" strike="noStrike" dirty="0" err="1">
                          <a:effectLst/>
                        </a:rPr>
                        <a:t>Biolovision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Nom espèce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Groupe taxonomique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346543288"/>
                  </a:ext>
                </a:extLst>
              </a:tr>
              <a:tr h="83271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8990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Salamandre tachetée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Amphibiens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248969385"/>
                  </a:ext>
                </a:extLst>
              </a:tr>
              <a:tr h="83271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8981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Triton crêté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Amphibiens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2598975309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06214D35-A7F0-4FEC-9F2A-615AC43FE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055388"/>
              </p:ext>
            </p:extLst>
          </p:nvPr>
        </p:nvGraphicFramePr>
        <p:xfrm>
          <a:off x="4211795" y="6861831"/>
          <a:ext cx="4543545" cy="2617399"/>
        </p:xfrm>
        <a:graphic>
          <a:graphicData uri="http://schemas.openxmlformats.org/drawingml/2006/table">
            <a:tbl>
              <a:tblPr firstRow="1">
                <a:tableStyleId>{1FECB4D8-DB02-4DC6-A0A2-4F2EBAE1DC90}</a:tableStyleId>
              </a:tblPr>
              <a:tblGrid>
                <a:gridCol w="908709">
                  <a:extLst>
                    <a:ext uri="{9D8B030D-6E8A-4147-A177-3AD203B41FA5}">
                      <a16:colId xmlns:a16="http://schemas.microsoft.com/office/drawing/2014/main" val="2483695931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2226800530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798229358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1091222310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2088487395"/>
                    </a:ext>
                  </a:extLst>
                </a:gridCol>
              </a:tblGrid>
              <a:tr h="95197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Date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Jour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Mois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Année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Jour de l'année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346543288"/>
                  </a:ext>
                </a:extLst>
              </a:tr>
              <a:tr h="83271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01.01.2017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2017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248969385"/>
                  </a:ext>
                </a:extLst>
              </a:tr>
              <a:tr h="83271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15.01.2017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15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2017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2598975309"/>
                  </a:ext>
                </a:extLst>
              </a:tr>
            </a:tbl>
          </a:graphicData>
        </a:graphic>
      </p:graphicFrame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BF906419-57EA-49F0-9721-163BFFDF8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158201"/>
              </p:ext>
            </p:extLst>
          </p:nvPr>
        </p:nvGraphicFramePr>
        <p:xfrm>
          <a:off x="8824615" y="6861831"/>
          <a:ext cx="2726127" cy="2617399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908709">
                  <a:extLst>
                    <a:ext uri="{9D8B030D-6E8A-4147-A177-3AD203B41FA5}">
                      <a16:colId xmlns:a16="http://schemas.microsoft.com/office/drawing/2014/main" val="498018588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396885921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4008604661"/>
                    </a:ext>
                  </a:extLst>
                </a:gridCol>
              </a:tblGrid>
              <a:tr h="95197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Lieu-dit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Lieu-dit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Commune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346543288"/>
                  </a:ext>
                </a:extLst>
              </a:tr>
              <a:tr h="83271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1043800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effectLst/>
                        </a:rPr>
                        <a:t>Lagier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Francillon-sur-Roubion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248969385"/>
                  </a:ext>
                </a:extLst>
              </a:tr>
              <a:tr h="83271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1454048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l'Oucherie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Savonnières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2598975309"/>
                  </a:ext>
                </a:extLst>
              </a:tr>
            </a:tbl>
          </a:graphicData>
        </a:graphic>
      </p:graphicFrame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985400AA-0AB3-43CE-B135-DB7B0EE2A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377558"/>
              </p:ext>
            </p:extLst>
          </p:nvPr>
        </p:nvGraphicFramePr>
        <p:xfrm>
          <a:off x="11633872" y="6861831"/>
          <a:ext cx="1817418" cy="2617399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908709">
                  <a:extLst>
                    <a:ext uri="{9D8B030D-6E8A-4147-A177-3AD203B41FA5}">
                      <a16:colId xmlns:a16="http://schemas.microsoft.com/office/drawing/2014/main" val="1772934338"/>
                    </a:ext>
                  </a:extLst>
                </a:gridCol>
                <a:gridCol w="908709">
                  <a:extLst>
                    <a:ext uri="{9D8B030D-6E8A-4147-A177-3AD203B41FA5}">
                      <a16:colId xmlns:a16="http://schemas.microsoft.com/office/drawing/2014/main" val="421553419"/>
                    </a:ext>
                  </a:extLst>
                </a:gridCol>
              </a:tblGrid>
              <a:tr h="95197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X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Y Lambert93 [m]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346543288"/>
                  </a:ext>
                </a:extLst>
              </a:tr>
              <a:tr h="83271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865462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6392081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248969385"/>
                  </a:ext>
                </a:extLst>
              </a:tr>
              <a:tr h="83271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515669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6694603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2598975309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A0C7F32D-4400-4CA1-A437-15E1ED138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385034"/>
              </p:ext>
            </p:extLst>
          </p:nvPr>
        </p:nvGraphicFramePr>
        <p:xfrm>
          <a:off x="15106389" y="6861831"/>
          <a:ext cx="1908948" cy="2617399"/>
        </p:xfrm>
        <a:graphic>
          <a:graphicData uri="http://schemas.openxmlformats.org/drawingml/2006/table">
            <a:tbl>
              <a:tblPr firstRow="1">
                <a:tableStyleId>{10A1B5D5-9B99-4C35-A422-299274C87663}</a:tableStyleId>
              </a:tblPr>
              <a:tblGrid>
                <a:gridCol w="1039660">
                  <a:extLst>
                    <a:ext uri="{9D8B030D-6E8A-4147-A177-3AD203B41FA5}">
                      <a16:colId xmlns:a16="http://schemas.microsoft.com/office/drawing/2014/main" val="3267059900"/>
                    </a:ext>
                  </a:extLst>
                </a:gridCol>
                <a:gridCol w="869288">
                  <a:extLst>
                    <a:ext uri="{9D8B030D-6E8A-4147-A177-3AD203B41FA5}">
                      <a16:colId xmlns:a16="http://schemas.microsoft.com/office/drawing/2014/main" val="3473305700"/>
                    </a:ext>
                  </a:extLst>
                </a:gridCol>
              </a:tblGrid>
              <a:tr h="95197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ID observateur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Anonyme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346543288"/>
                  </a:ext>
                </a:extLst>
              </a:tr>
              <a:tr h="83271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59655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>
                          <a:effectLst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3248969385"/>
                  </a:ext>
                </a:extLst>
              </a:tr>
              <a:tr h="83271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126133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Non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9" marR="8679" marT="8679" marB="0" anchor="ctr"/>
                </a:tc>
                <a:extLst>
                  <a:ext uri="{0D108BD9-81ED-4DB2-BD59-A6C34878D82A}">
                    <a16:rowId xmlns:a16="http://schemas.microsoft.com/office/drawing/2014/main" val="2598975309"/>
                  </a:ext>
                </a:extLst>
              </a:tr>
            </a:tbl>
          </a:graphicData>
        </a:graphic>
      </p:graphicFrame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79AA1B8D-14DB-4A8E-A54B-4D146FE35225}"/>
              </a:ext>
            </a:extLst>
          </p:cNvPr>
          <p:cNvSpPr/>
          <p:nvPr/>
        </p:nvSpPr>
        <p:spPr>
          <a:xfrm>
            <a:off x="1929008" y="6025019"/>
            <a:ext cx="0" cy="839244"/>
          </a:xfrm>
          <a:custGeom>
            <a:avLst/>
            <a:gdLst>
              <a:gd name="connsiteX0" fmla="*/ 0 w 0"/>
              <a:gd name="connsiteY0" fmla="*/ 0 h 839244"/>
              <a:gd name="connsiteX1" fmla="*/ 0 w 0"/>
              <a:gd name="connsiteY1" fmla="*/ 839244 h 83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39244">
                <a:moveTo>
                  <a:pt x="0" y="0"/>
                </a:moveTo>
                <a:lnTo>
                  <a:pt x="0" y="839244"/>
                </a:lnTo>
              </a:path>
            </a:pathLst>
          </a:custGeom>
          <a:noFill/>
          <a:ln w="571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B2370987-941E-4F59-BA5B-27F5161836CA}"/>
              </a:ext>
            </a:extLst>
          </p:cNvPr>
          <p:cNvSpPr/>
          <p:nvPr/>
        </p:nvSpPr>
        <p:spPr>
          <a:xfrm>
            <a:off x="2818356" y="6025019"/>
            <a:ext cx="1916482" cy="839244"/>
          </a:xfrm>
          <a:custGeom>
            <a:avLst/>
            <a:gdLst>
              <a:gd name="connsiteX0" fmla="*/ 0 w 1916482"/>
              <a:gd name="connsiteY0" fmla="*/ 0 h 839244"/>
              <a:gd name="connsiteX1" fmla="*/ 0 w 1916482"/>
              <a:gd name="connsiteY1" fmla="*/ 663880 h 839244"/>
              <a:gd name="connsiteX2" fmla="*/ 1916482 w 1916482"/>
              <a:gd name="connsiteY2" fmla="*/ 663880 h 839244"/>
              <a:gd name="connsiteX3" fmla="*/ 1916482 w 1916482"/>
              <a:gd name="connsiteY3" fmla="*/ 839244 h 83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6482" h="839244">
                <a:moveTo>
                  <a:pt x="0" y="0"/>
                </a:moveTo>
                <a:lnTo>
                  <a:pt x="0" y="663880"/>
                </a:lnTo>
                <a:lnTo>
                  <a:pt x="1916482" y="663880"/>
                </a:lnTo>
                <a:lnTo>
                  <a:pt x="1916482" y="839244"/>
                </a:lnTo>
              </a:path>
            </a:pathLst>
          </a:custGeom>
          <a:noFill/>
          <a:ln w="57150">
            <a:solidFill>
              <a:schemeClr val="accent3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22C749DA-D263-427C-8F06-722F2D7FA162}"/>
              </a:ext>
            </a:extLst>
          </p:cNvPr>
          <p:cNvSpPr/>
          <p:nvPr/>
        </p:nvSpPr>
        <p:spPr>
          <a:xfrm>
            <a:off x="3845490" y="6012493"/>
            <a:ext cx="5461348" cy="876822"/>
          </a:xfrm>
          <a:custGeom>
            <a:avLst/>
            <a:gdLst>
              <a:gd name="connsiteX0" fmla="*/ 0 w 5461348"/>
              <a:gd name="connsiteY0" fmla="*/ 0 h 876822"/>
              <a:gd name="connsiteX1" fmla="*/ 0 w 5461348"/>
              <a:gd name="connsiteY1" fmla="*/ 488515 h 876822"/>
              <a:gd name="connsiteX2" fmla="*/ 5448822 w 5461348"/>
              <a:gd name="connsiteY2" fmla="*/ 501041 h 876822"/>
              <a:gd name="connsiteX3" fmla="*/ 5461348 w 5461348"/>
              <a:gd name="connsiteY3" fmla="*/ 876822 h 87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1348" h="876822">
                <a:moveTo>
                  <a:pt x="0" y="0"/>
                </a:moveTo>
                <a:lnTo>
                  <a:pt x="0" y="488515"/>
                </a:lnTo>
                <a:lnTo>
                  <a:pt x="5448822" y="501041"/>
                </a:lnTo>
                <a:lnTo>
                  <a:pt x="5461348" y="876822"/>
                </a:lnTo>
              </a:path>
            </a:pathLst>
          </a:custGeom>
          <a:noFill/>
          <a:ln w="571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4E3721C0-7642-45CE-8E56-D3FB23F38614}"/>
              </a:ext>
            </a:extLst>
          </p:cNvPr>
          <p:cNvSpPr/>
          <p:nvPr/>
        </p:nvSpPr>
        <p:spPr>
          <a:xfrm>
            <a:off x="4747364" y="6051400"/>
            <a:ext cx="7190462" cy="826718"/>
          </a:xfrm>
          <a:custGeom>
            <a:avLst/>
            <a:gdLst>
              <a:gd name="connsiteX0" fmla="*/ 0 w 7177414"/>
              <a:gd name="connsiteY0" fmla="*/ 0 h 826718"/>
              <a:gd name="connsiteX1" fmla="*/ 0 w 7177414"/>
              <a:gd name="connsiteY1" fmla="*/ 300625 h 826718"/>
              <a:gd name="connsiteX2" fmla="*/ 7152362 w 7177414"/>
              <a:gd name="connsiteY2" fmla="*/ 363255 h 826718"/>
              <a:gd name="connsiteX3" fmla="*/ 7177414 w 7177414"/>
              <a:gd name="connsiteY3" fmla="*/ 826718 h 826718"/>
              <a:gd name="connsiteX4" fmla="*/ 7177414 w 7177414"/>
              <a:gd name="connsiteY4" fmla="*/ 826718 h 826718"/>
              <a:gd name="connsiteX0" fmla="*/ 0 w 7184112"/>
              <a:gd name="connsiteY0" fmla="*/ 0 h 826718"/>
              <a:gd name="connsiteX1" fmla="*/ 0 w 7184112"/>
              <a:gd name="connsiteY1" fmla="*/ 300625 h 826718"/>
              <a:gd name="connsiteX2" fmla="*/ 7184112 w 7184112"/>
              <a:gd name="connsiteY2" fmla="*/ 274355 h 826718"/>
              <a:gd name="connsiteX3" fmla="*/ 7177414 w 7184112"/>
              <a:gd name="connsiteY3" fmla="*/ 826718 h 826718"/>
              <a:gd name="connsiteX4" fmla="*/ 7177414 w 7184112"/>
              <a:gd name="connsiteY4" fmla="*/ 826718 h 826718"/>
              <a:gd name="connsiteX0" fmla="*/ 0 w 7190462"/>
              <a:gd name="connsiteY0" fmla="*/ 0 h 826718"/>
              <a:gd name="connsiteX1" fmla="*/ 0 w 7190462"/>
              <a:gd name="connsiteY1" fmla="*/ 300625 h 826718"/>
              <a:gd name="connsiteX2" fmla="*/ 7190462 w 7190462"/>
              <a:gd name="connsiteY2" fmla="*/ 299755 h 826718"/>
              <a:gd name="connsiteX3" fmla="*/ 7177414 w 7190462"/>
              <a:gd name="connsiteY3" fmla="*/ 826718 h 826718"/>
              <a:gd name="connsiteX4" fmla="*/ 7177414 w 7190462"/>
              <a:gd name="connsiteY4" fmla="*/ 826718 h 82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0462" h="826718">
                <a:moveTo>
                  <a:pt x="0" y="0"/>
                </a:moveTo>
                <a:lnTo>
                  <a:pt x="0" y="300625"/>
                </a:lnTo>
                <a:lnTo>
                  <a:pt x="7190462" y="299755"/>
                </a:lnTo>
                <a:cubicBezTo>
                  <a:pt x="7188229" y="483876"/>
                  <a:pt x="7179589" y="738891"/>
                  <a:pt x="7177414" y="826718"/>
                </a:cubicBezTo>
                <a:lnTo>
                  <a:pt x="7177414" y="826718"/>
                </a:lnTo>
              </a:path>
            </a:pathLst>
          </a:custGeom>
          <a:noFill/>
          <a:ln w="57150">
            <a:solidFill>
              <a:schemeClr val="accent5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FF69F443-A255-439B-8963-BC068B36EDBD}"/>
              </a:ext>
            </a:extLst>
          </p:cNvPr>
          <p:cNvSpPr/>
          <p:nvPr/>
        </p:nvSpPr>
        <p:spPr>
          <a:xfrm>
            <a:off x="7465338" y="6037545"/>
            <a:ext cx="8117040" cy="839244"/>
          </a:xfrm>
          <a:custGeom>
            <a:avLst/>
            <a:gdLst>
              <a:gd name="connsiteX0" fmla="*/ 0 w 8104340"/>
              <a:gd name="connsiteY0" fmla="*/ 0 h 839244"/>
              <a:gd name="connsiteX1" fmla="*/ 0 w 8104340"/>
              <a:gd name="connsiteY1" fmla="*/ 237995 h 839244"/>
              <a:gd name="connsiteX2" fmla="*/ 8104340 w 8104340"/>
              <a:gd name="connsiteY2" fmla="*/ 250521 h 839244"/>
              <a:gd name="connsiteX3" fmla="*/ 8104340 w 8104340"/>
              <a:gd name="connsiteY3" fmla="*/ 839244 h 839244"/>
              <a:gd name="connsiteX4" fmla="*/ 8104340 w 8104340"/>
              <a:gd name="connsiteY4" fmla="*/ 839244 h 839244"/>
              <a:gd name="connsiteX0" fmla="*/ 0 w 8104340"/>
              <a:gd name="connsiteY0" fmla="*/ 0 h 839244"/>
              <a:gd name="connsiteX1" fmla="*/ 0 w 8104340"/>
              <a:gd name="connsiteY1" fmla="*/ 175365 h 839244"/>
              <a:gd name="connsiteX2" fmla="*/ 8104340 w 8104340"/>
              <a:gd name="connsiteY2" fmla="*/ 250521 h 839244"/>
              <a:gd name="connsiteX3" fmla="*/ 8104340 w 8104340"/>
              <a:gd name="connsiteY3" fmla="*/ 839244 h 839244"/>
              <a:gd name="connsiteX4" fmla="*/ 8104340 w 8104340"/>
              <a:gd name="connsiteY4" fmla="*/ 839244 h 839244"/>
              <a:gd name="connsiteX0" fmla="*/ 0 w 8104340"/>
              <a:gd name="connsiteY0" fmla="*/ 0 h 839244"/>
              <a:gd name="connsiteX1" fmla="*/ 0 w 8104340"/>
              <a:gd name="connsiteY1" fmla="*/ 175365 h 839244"/>
              <a:gd name="connsiteX2" fmla="*/ 8104340 w 8104340"/>
              <a:gd name="connsiteY2" fmla="*/ 100208 h 839244"/>
              <a:gd name="connsiteX3" fmla="*/ 8104340 w 8104340"/>
              <a:gd name="connsiteY3" fmla="*/ 839244 h 839244"/>
              <a:gd name="connsiteX4" fmla="*/ 8104340 w 8104340"/>
              <a:gd name="connsiteY4" fmla="*/ 839244 h 839244"/>
              <a:gd name="connsiteX0" fmla="*/ 0 w 8104340"/>
              <a:gd name="connsiteY0" fmla="*/ 0 h 839244"/>
              <a:gd name="connsiteX1" fmla="*/ 0 w 8104340"/>
              <a:gd name="connsiteY1" fmla="*/ 175365 h 839244"/>
              <a:gd name="connsiteX2" fmla="*/ 8104340 w 8104340"/>
              <a:gd name="connsiteY2" fmla="*/ 137787 h 839244"/>
              <a:gd name="connsiteX3" fmla="*/ 8104340 w 8104340"/>
              <a:gd name="connsiteY3" fmla="*/ 839244 h 839244"/>
              <a:gd name="connsiteX4" fmla="*/ 8104340 w 8104340"/>
              <a:gd name="connsiteY4" fmla="*/ 839244 h 839244"/>
              <a:gd name="connsiteX0" fmla="*/ 12700 w 8117040"/>
              <a:gd name="connsiteY0" fmla="*/ 0 h 839244"/>
              <a:gd name="connsiteX1" fmla="*/ 0 w 8117040"/>
              <a:gd name="connsiteY1" fmla="*/ 118215 h 839244"/>
              <a:gd name="connsiteX2" fmla="*/ 8117040 w 8117040"/>
              <a:gd name="connsiteY2" fmla="*/ 137787 h 839244"/>
              <a:gd name="connsiteX3" fmla="*/ 8117040 w 8117040"/>
              <a:gd name="connsiteY3" fmla="*/ 839244 h 839244"/>
              <a:gd name="connsiteX4" fmla="*/ 8117040 w 8117040"/>
              <a:gd name="connsiteY4" fmla="*/ 839244 h 83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7040" h="839244">
                <a:moveTo>
                  <a:pt x="12700" y="0"/>
                </a:moveTo>
                <a:lnTo>
                  <a:pt x="0" y="118215"/>
                </a:lnTo>
                <a:lnTo>
                  <a:pt x="8117040" y="137787"/>
                </a:lnTo>
                <a:lnTo>
                  <a:pt x="8117040" y="839244"/>
                </a:lnTo>
                <a:lnTo>
                  <a:pt x="8117040" y="839244"/>
                </a:lnTo>
              </a:path>
            </a:pathLst>
          </a:custGeom>
          <a:noFill/>
          <a:ln w="57150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6991D77-6717-4615-9162-4AD3CF9AAF6B}"/>
              </a:ext>
            </a:extLst>
          </p:cNvPr>
          <p:cNvGrpSpPr/>
          <p:nvPr/>
        </p:nvGrpSpPr>
        <p:grpSpPr>
          <a:xfrm>
            <a:off x="4804514" y="0"/>
            <a:ext cx="10290995" cy="9906000"/>
            <a:chOff x="5075731" y="0"/>
            <a:chExt cx="10290995" cy="9906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518D61-261E-4758-A3A0-31BABE95E307}"/>
                </a:ext>
              </a:extLst>
            </p:cNvPr>
            <p:cNvSpPr/>
            <p:nvPr/>
          </p:nvSpPr>
          <p:spPr>
            <a:xfrm>
              <a:off x="5075731" y="0"/>
              <a:ext cx="10290995" cy="99060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B980DE0-B126-4A14-9FBE-A062105A9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9"/>
            <a:stretch/>
          </p:blipFill>
          <p:spPr>
            <a:xfrm>
              <a:off x="5712072" y="200879"/>
              <a:ext cx="9018312" cy="950424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180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4618C4-6484-4904-B165-6293F76D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57" y="1087996"/>
            <a:ext cx="13886271" cy="1561355"/>
          </a:xfrm>
        </p:spPr>
        <p:txBody>
          <a:bodyPr/>
          <a:lstStyle/>
          <a:p>
            <a:r>
              <a:rPr lang="fr-FR" dirty="0"/>
              <a:t>2. Analyse globale des données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04B3A-290C-4CD7-8A91-A49070AA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7637" y="1087995"/>
            <a:ext cx="1667057" cy="1575584"/>
          </a:xfrm>
        </p:spPr>
        <p:txBody>
          <a:bodyPr/>
          <a:lstStyle/>
          <a:p>
            <a:fld id="{0A5763E1-AB8A-477B-8463-F369BB952DD1}" type="slidenum">
              <a:rPr lang="fr-FR" smtClean="0"/>
              <a:t>8</a:t>
            </a:fld>
            <a:endParaRPr lang="fr-FR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9D2AC0B2-6F13-41D0-8BBD-7771B2AFFB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9708959"/>
              </p:ext>
            </p:extLst>
          </p:nvPr>
        </p:nvGraphicFramePr>
        <p:xfrm>
          <a:off x="226750" y="2579757"/>
          <a:ext cx="8578319" cy="6951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Espace réservé du contenu 13">
            <a:extLst>
              <a:ext uri="{FF2B5EF4-FFF2-40B4-BE49-F238E27FC236}">
                <a16:creationId xmlns:a16="http://schemas.microsoft.com/office/drawing/2014/main" id="{D0E114A2-D083-447F-B742-BEEE3E7CAC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r="51409" b="55888"/>
          <a:stretch/>
        </p:blipFill>
        <p:spPr>
          <a:xfrm>
            <a:off x="10695712" y="3302250"/>
            <a:ext cx="2479727" cy="2065346"/>
          </a:xfrm>
          <a:prstGeom prst="round2DiagRect">
            <a:avLst>
              <a:gd name="adj1" fmla="val 24775"/>
              <a:gd name="adj2" fmla="val 26689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Espace réservé du contenu 13">
            <a:extLst>
              <a:ext uri="{FF2B5EF4-FFF2-40B4-BE49-F238E27FC236}">
                <a16:creationId xmlns:a16="http://schemas.microsoft.com/office/drawing/2014/main" id="{EAD58A45-F896-4BE5-9753-7DFA18C9FB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0" t="4946" r="7383" b="55888"/>
          <a:stretch/>
        </p:blipFill>
        <p:spPr>
          <a:xfrm>
            <a:off x="13175439" y="7700692"/>
            <a:ext cx="1448126" cy="1830513"/>
          </a:xfrm>
          <a:prstGeom prst="round2DiagRect">
            <a:avLst>
              <a:gd name="adj1" fmla="val 24161"/>
              <a:gd name="adj2" fmla="val 27477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Une image contenant poupée, jouet, graphiques vectoriels&#10;&#10;Description générée automatiquement">
            <a:extLst>
              <a:ext uri="{FF2B5EF4-FFF2-40B4-BE49-F238E27FC236}">
                <a16:creationId xmlns:a16="http://schemas.microsoft.com/office/drawing/2014/main" id="{F8A0DAD1-5BAF-447A-A431-83F16AE7F9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59384" r="65767" b="4833"/>
          <a:stretch/>
        </p:blipFill>
        <p:spPr>
          <a:xfrm>
            <a:off x="8703312" y="4482057"/>
            <a:ext cx="1335315" cy="2133600"/>
          </a:xfrm>
          <a:prstGeom prst="round2DiagRect">
            <a:avLst>
              <a:gd name="adj1" fmla="val 16667"/>
              <a:gd name="adj2" fmla="val 12126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 descr="Une image contenant poupée, jouet, graphiques vectoriels&#10;&#10;Description générée automatiquement">
            <a:extLst>
              <a:ext uri="{FF2B5EF4-FFF2-40B4-BE49-F238E27FC236}">
                <a16:creationId xmlns:a16="http://schemas.microsoft.com/office/drawing/2014/main" id="{1550D006-85B3-423F-B282-CC9748D9B8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3" t="15330" r="12003" b="48887"/>
          <a:stretch/>
        </p:blipFill>
        <p:spPr>
          <a:xfrm>
            <a:off x="15330121" y="6485496"/>
            <a:ext cx="1335315" cy="2133600"/>
          </a:xfrm>
          <a:prstGeom prst="round2DiagRect">
            <a:avLst>
              <a:gd name="adj1" fmla="val 16667"/>
              <a:gd name="adj2" fmla="val 14028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99B633B-693A-43FF-92AD-AFF6CC6CDE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5" t="31396" r="36601" b="38901"/>
          <a:stretch/>
        </p:blipFill>
        <p:spPr>
          <a:xfrm>
            <a:off x="14057190" y="3777778"/>
            <a:ext cx="1737776" cy="1771079"/>
          </a:xfrm>
          <a:prstGeom prst="round2DiagRect">
            <a:avLst>
              <a:gd name="adj1" fmla="val 16667"/>
              <a:gd name="adj2" fmla="val 15347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705B2F6-FD79-4C41-B708-6C1C04537E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7999" r="9552" b="62298"/>
          <a:stretch/>
        </p:blipFill>
        <p:spPr>
          <a:xfrm>
            <a:off x="10038627" y="7353417"/>
            <a:ext cx="1737776" cy="1771079"/>
          </a:xfrm>
          <a:prstGeom prst="round2DiagRect">
            <a:avLst>
              <a:gd name="adj1" fmla="val 16667"/>
              <a:gd name="adj2" fmla="val 16444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472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84C2B1-8AF7-4008-A715-03F35319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A484C2B1-8AF7-4008-A715-03F353198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930356-2491-4864-87CF-4D6E8A779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C3930356-2491-4864-87CF-4D6E8A779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22B1F6-5EE9-419B-8A5E-3659FF096A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E022B1F6-5EE9-419B-8A5E-3659FF096A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059F2B5-5029-4D5E-90A7-B848FD355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059F2B5-5029-4D5E-90A7-B848FD3559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C47310-292B-4D02-858B-A09A22D16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85C47310-292B-4D02-858B-A09A22D16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9D2AC0B2-6F13-41D0-8BBD-7771B2AFFB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5440643"/>
              </p:ext>
            </p:extLst>
          </p:nvPr>
        </p:nvGraphicFramePr>
        <p:xfrm>
          <a:off x="371639" y="3329017"/>
          <a:ext cx="12618648" cy="5488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004618C4-6484-4904-B165-6293F76D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57" y="1087996"/>
            <a:ext cx="13886271" cy="1561355"/>
          </a:xfrm>
        </p:spPr>
        <p:txBody>
          <a:bodyPr/>
          <a:lstStyle/>
          <a:p>
            <a:r>
              <a:rPr lang="fr-FR" dirty="0"/>
              <a:t>2. Analyse globale des données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04B3A-290C-4CD7-8A91-A49070AA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7637" y="1087995"/>
            <a:ext cx="1667057" cy="1575584"/>
          </a:xfrm>
        </p:spPr>
        <p:txBody>
          <a:bodyPr/>
          <a:lstStyle/>
          <a:p>
            <a:fld id="{0A5763E1-AB8A-477B-8463-F369BB952DD1}" type="slidenum">
              <a:rPr lang="fr-FR" smtClean="0"/>
              <a:t>9</a:t>
            </a:fld>
            <a:endParaRPr lang="fr-FR"/>
          </a:p>
        </p:txBody>
      </p:sp>
      <p:pic>
        <p:nvPicPr>
          <p:cNvPr id="24" name="Image 2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392E119-1E4D-42CB-A1C5-B6C9F8B61C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2"/>
          <a:stretch/>
        </p:blipFill>
        <p:spPr>
          <a:xfrm>
            <a:off x="9692793" y="3087474"/>
            <a:ext cx="7167582" cy="6391711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96F746-FBD8-4955-89E4-BA3A615BAF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4" y="3082291"/>
            <a:ext cx="8823588" cy="6219869"/>
          </a:xfrm>
          <a:prstGeom prst="round2DiagRect">
            <a:avLst>
              <a:gd name="adj1" fmla="val 0"/>
              <a:gd name="adj2" fmla="val 21898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 14" descr="Une image contenant ciel, carte, texte&#10;&#10;Description générée automatiquement">
            <a:extLst>
              <a:ext uri="{FF2B5EF4-FFF2-40B4-BE49-F238E27FC236}">
                <a16:creationId xmlns:a16="http://schemas.microsoft.com/office/drawing/2014/main" id="{82D5E46D-CE76-434C-9A1E-513184CFD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363" y="3082291"/>
            <a:ext cx="8823587" cy="6229484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A7D53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F70717-41B4-4E51-A403-C29C0F96C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2"/>
          <a:stretch/>
        </p:blipFill>
        <p:spPr>
          <a:xfrm>
            <a:off x="1266434" y="2667836"/>
            <a:ext cx="7638158" cy="6811349"/>
          </a:xfrm>
          <a:prstGeom prst="round2DiagRect">
            <a:avLst>
              <a:gd name="adj1" fmla="val 0"/>
              <a:gd name="adj2" fmla="val 6778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1BF621-6A25-497B-9088-55ABE99804B8}"/>
              </a:ext>
            </a:extLst>
          </p:cNvPr>
          <p:cNvGrpSpPr/>
          <p:nvPr/>
        </p:nvGrpSpPr>
        <p:grpSpPr>
          <a:xfrm>
            <a:off x="6680963" y="3171179"/>
            <a:ext cx="10264734" cy="6391711"/>
            <a:chOff x="5841132" y="2430208"/>
            <a:chExt cx="11487207" cy="7179503"/>
          </a:xfrm>
        </p:grpSpPr>
        <p:pic>
          <p:nvPicPr>
            <p:cNvPr id="19" name="Image 18" descr="Une image contenant texte, carte&#10;&#10;Description générée automatiquement">
              <a:extLst>
                <a:ext uri="{FF2B5EF4-FFF2-40B4-BE49-F238E27FC236}">
                  <a16:creationId xmlns:a16="http://schemas.microsoft.com/office/drawing/2014/main" id="{5FB90664-FAF7-4821-B5C1-7A09BE264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132" y="2430208"/>
              <a:ext cx="11487207" cy="7179503"/>
            </a:xfrm>
            <a:prstGeom prst="round2DiagRect">
              <a:avLst>
                <a:gd name="adj1" fmla="val 17678"/>
                <a:gd name="adj2" fmla="val 0"/>
              </a:avLst>
            </a:prstGeom>
            <a:ln w="88900" cap="sq">
              <a:solidFill>
                <a:srgbClr val="A7D535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F8B624-F9CD-4AA7-929E-A138F458BFF6}"/>
                </a:ext>
              </a:extLst>
            </p:cNvPr>
            <p:cNvSpPr/>
            <p:nvPr/>
          </p:nvSpPr>
          <p:spPr>
            <a:xfrm>
              <a:off x="8693063" y="2467786"/>
              <a:ext cx="1148644" cy="2849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 descr="Une image contenant texte, carte&#10;&#10;Description générée automatiquement">
            <a:hlinkClick r:id="rId12" action="ppaction://hlinksldjump"/>
            <a:extLst>
              <a:ext uri="{FF2B5EF4-FFF2-40B4-BE49-F238E27FC236}">
                <a16:creationId xmlns:a16="http://schemas.microsoft.com/office/drawing/2014/main" id="{68A5BB34-4116-4E75-B542-B58BE71C90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5" y="3117359"/>
            <a:ext cx="8559144" cy="6052660"/>
          </a:xfrm>
          <a:prstGeom prst="rect">
            <a:avLst/>
          </a:prstGeom>
        </p:spPr>
      </p:pic>
      <p:pic>
        <p:nvPicPr>
          <p:cNvPr id="21" name="Image 20" descr="Une image contenant texte, carte&#10;&#10;Description générée automatiquement">
            <a:hlinkClick r:id="rId14" action="ppaction://hlinksldjump"/>
            <a:extLst>
              <a:ext uri="{FF2B5EF4-FFF2-40B4-BE49-F238E27FC236}">
                <a16:creationId xmlns:a16="http://schemas.microsoft.com/office/drawing/2014/main" id="{3F5D7BE7-2C45-4191-8DA5-BBC81CB276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19" y="3096519"/>
            <a:ext cx="8559144" cy="60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64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AED3F2-3FEC-428D-ACB8-866427D16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37AED3F2-3FEC-428D-ACB8-866427D16B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8958E6-00CF-46B5-8423-E239F80B4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7E8958E6-00CF-46B5-8423-E239F80B4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C3C4B0-F0E6-4A23-B69C-ADE1D56D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F6C3C4B0-F0E6-4A23-B69C-ADE1D56D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EB7326-3054-4472-8E5E-B1A871922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0AEB7326-3054-4472-8E5E-B1A8719227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55A15D8-05E6-42C2-9BAD-FD3E8B7B0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455A15D8-05E6-42C2-9BAD-FD3E8B7B09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30F8A0-E2C9-4960-9BBF-78BC5DDA7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graphicEl>
                                              <a:dgm id="{DC30F8A0-E2C9-4960-9BBF-78BC5DDA70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CFB943-B069-4100-802C-09D64A350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graphicEl>
                                              <a:dgm id="{CECFB943-B069-4100-802C-09D64A350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25237</TotalTime>
  <Words>1172</Words>
  <Application>Microsoft Office PowerPoint</Application>
  <PresentationFormat>Personnalisé</PresentationFormat>
  <Paragraphs>543</Paragraphs>
  <Slides>18</Slides>
  <Notes>7</Notes>
  <HiddenSlides>0</HiddenSlides>
  <MMClips>4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Symbol</vt:lpstr>
      <vt:lpstr>Trebuchet MS</vt:lpstr>
      <vt:lpstr>Berlin</vt:lpstr>
      <vt:lpstr>Projet SOFT : Sociologie des Observateurs de Faune-France sur le Territoire </vt:lpstr>
      <vt:lpstr>Projet SOFT : Sociologie des Observateurs de Faune-France sur le Territoire </vt:lpstr>
      <vt:lpstr>Le projet SOFT </vt:lpstr>
      <vt:lpstr>Analyse géographique des caractéristiques des contributeurs de Faune France</vt:lpstr>
      <vt:lpstr>1. Gestion de la base de données</vt:lpstr>
      <vt:lpstr>1. Gestion de la base de données</vt:lpstr>
      <vt:lpstr>1. Gestion de la base de données</vt:lpstr>
      <vt:lpstr>2. Analyse globale des données </vt:lpstr>
      <vt:lpstr>2. Analyse globale des données </vt:lpstr>
      <vt:lpstr>2. Analyse globale des données </vt:lpstr>
      <vt:lpstr>3. Analyses spatiales</vt:lpstr>
      <vt:lpstr>3. Analyses spatiales</vt:lpstr>
      <vt:lpstr>4. Documentation des résultats</vt:lpstr>
      <vt:lpstr>5. Le projet SOFT </vt:lpstr>
      <vt:lpstr>    Bibliographie :   Alboukadel Kassambara - Practical Guide to Cluster Analysis in R. Unsupervised Machine Learning-STHDA (2017)   Baddeley, Adrian Rubak, Ege Turner, Rolf - Spatial point patterns methodology and applications with r - CHAPMAN &amp; HALL CRC (2016)   Robin Lovelace, Jakub Nowosad, Jannes Muenchow - Geocomputation with R (2019)  Hadley Wickham - ggplot2 Elegant Graphics for Data Analysis - Springer-Verlag New York (2009)   Daniel Borcard, Francois Gillet, Pierre Legendre - Numerical Ecology with R - Springer-Verlag New York (2011)   Regina O. Obe and Leo S. Hsu, Foreword by Paul Ramsey, PostGIS in Action, Second Edition (2015)   http://perso.ens-lyon.fr/lise.vaudor  https://www.faune-france.org/index.php2=a01&amp;view=map12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Axel FOURNEYRON</dc:creator>
  <cp:lastModifiedBy>User 7437</cp:lastModifiedBy>
  <cp:revision>188</cp:revision>
  <dcterms:created xsi:type="dcterms:W3CDTF">2019-06-17T12:40:29Z</dcterms:created>
  <dcterms:modified xsi:type="dcterms:W3CDTF">2019-09-04T12:08:07Z</dcterms:modified>
</cp:coreProperties>
</file>